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257" r:id="rId3"/>
    <p:sldId id="259" r:id="rId4"/>
    <p:sldId id="331" r:id="rId5"/>
    <p:sldId id="260" r:id="rId6"/>
    <p:sldId id="282" r:id="rId7"/>
    <p:sldId id="333" r:id="rId8"/>
    <p:sldId id="336" r:id="rId9"/>
    <p:sldId id="313" r:id="rId10"/>
    <p:sldId id="338" r:id="rId11"/>
    <p:sldId id="339" r:id="rId12"/>
    <p:sldId id="348" r:id="rId13"/>
    <p:sldId id="351" r:id="rId14"/>
    <p:sldId id="353" r:id="rId15"/>
    <p:sldId id="355" r:id="rId16"/>
    <p:sldId id="354" r:id="rId17"/>
    <p:sldId id="356" r:id="rId18"/>
    <p:sldId id="357" r:id="rId19"/>
    <p:sldId id="358" r:id="rId20"/>
    <p:sldId id="360" r:id="rId21"/>
    <p:sldId id="370" r:id="rId22"/>
    <p:sldId id="361" r:id="rId23"/>
    <p:sldId id="363" r:id="rId24"/>
    <p:sldId id="364" r:id="rId25"/>
    <p:sldId id="366" r:id="rId26"/>
    <p:sldId id="367" r:id="rId27"/>
    <p:sldId id="368" r:id="rId28"/>
    <p:sldId id="369" r:id="rId29"/>
    <p:sldId id="286" r:id="rId30"/>
  </p:sldIdLst>
  <p:sldSz cx="9144000" cy="5143500" type="screen16x9"/>
  <p:notesSz cx="6858000" cy="9144000"/>
  <p:embeddedFontLst>
    <p:embeddedFont>
      <p:font typeface="Calisto MT" panose="02040603050505030304" pitchFamily="18" charset="0"/>
      <p:regular r:id="rId32"/>
      <p:bold r:id="rId33"/>
      <p:italic r:id="rId34"/>
      <p:boldItalic r:id="rId35"/>
    </p:embeddedFont>
    <p:embeddedFont>
      <p:font typeface="Fira Sans Black" panose="020B0A03050000020004" pitchFamily="34" charset="0"/>
      <p:bold r:id="rId36"/>
      <p:boldItalic r:id="rId37"/>
    </p:embeddedFont>
    <p:embeddedFont>
      <p:font typeface="Fira Sans Extra Condensed" panose="020B05030500000200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Wingdings 2" panose="05020102010507070707" pitchFamily="18" charset="2"/>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6DBA1-1D02-4108-912E-B37229F6CCB9}" v="98" dt="2023-12-09T06:37:30.187"/>
    <p1510:client id="{C1AA6678-8B4C-46F7-9D62-D5715D0A7FB4}" v="76" dt="2023-12-09T12:34:36.937"/>
  </p1510:revLst>
</p1510:revInfo>
</file>

<file path=ppt/tableStyles.xml><?xml version="1.0" encoding="utf-8"?>
<a:tblStyleLst xmlns:a="http://schemas.openxmlformats.org/drawingml/2006/main" def="{F14DB3E0-DF00-4670-888F-C669975D335E}">
  <a:tblStyle styleId="{F14DB3E0-DF00-4670-888F-C669975D33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67" autoAdjust="0"/>
  </p:normalViewPr>
  <p:slideViewPr>
    <p:cSldViewPr snapToGrid="0">
      <p:cViewPr varScale="1">
        <p:scale>
          <a:sx n="120" d="100"/>
          <a:sy n="120" d="100"/>
        </p:scale>
        <p:origin x="13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l Arun /DS" userId="86a59505-1c39-42df-b73d-44282e87df83" providerId="ADAL" clId="{B466DBA1-1D02-4108-912E-B37229F6CCB9}"/>
    <pc:docChg chg="custSel addSld modSld">
      <pc:chgData name="Akul Arun /DS" userId="86a59505-1c39-42df-b73d-44282e87df83" providerId="ADAL" clId="{B466DBA1-1D02-4108-912E-B37229F6CCB9}" dt="2023-12-09T06:39:54.070" v="684" actId="1076"/>
      <pc:docMkLst>
        <pc:docMk/>
      </pc:docMkLst>
      <pc:sldChg chg="addSp delSp modSp mod setBg modNotesTx">
        <pc:chgData name="Akul Arun /DS" userId="86a59505-1c39-42df-b73d-44282e87df83" providerId="ADAL" clId="{B466DBA1-1D02-4108-912E-B37229F6CCB9}" dt="2023-12-09T06:09:46.076" v="73" actId="20577"/>
        <pc:sldMkLst>
          <pc:docMk/>
          <pc:sldMk cId="0" sldId="256"/>
        </pc:sldMkLst>
        <pc:spChg chg="add">
          <ac:chgData name="Akul Arun /DS" userId="86a59505-1c39-42df-b73d-44282e87df83" providerId="ADAL" clId="{B466DBA1-1D02-4108-912E-B37229F6CCB9}" dt="2023-12-09T06:08:48.590" v="54" actId="26606"/>
          <ac:spMkLst>
            <pc:docMk/>
            <pc:sldMk cId="0" sldId="256"/>
            <ac:spMk id="46" creationId="{69386D2F-4380-FCE6-D501-C8A8BCA8217D}"/>
          </ac:spMkLst>
        </pc:spChg>
        <pc:spChg chg="add mod">
          <ac:chgData name="Akul Arun /DS" userId="86a59505-1c39-42df-b73d-44282e87df83" providerId="ADAL" clId="{B466DBA1-1D02-4108-912E-B37229F6CCB9}" dt="2023-12-09T06:09:39.362" v="72" actId="255"/>
          <ac:spMkLst>
            <pc:docMk/>
            <pc:sldMk cId="0" sldId="256"/>
            <ac:spMk id="47" creationId="{E0416E94-2B36-56D2-52ED-7369B23A134E}"/>
          </ac:spMkLst>
        </pc:spChg>
        <pc:spChg chg="del mod replId">
          <ac:chgData name="Akul Arun /DS" userId="86a59505-1c39-42df-b73d-44282e87df83" providerId="ADAL" clId="{B466DBA1-1D02-4108-912E-B37229F6CCB9}" dt="2023-12-09T06:08:48.590" v="54" actId="26606"/>
          <ac:spMkLst>
            <pc:docMk/>
            <pc:sldMk cId="0" sldId="256"/>
            <ac:spMk id="1028" creationId="{00000000-0000-0000-0000-000000000000}"/>
          </ac:spMkLst>
        </pc:spChg>
        <pc:spChg chg="del mod replId">
          <ac:chgData name="Akul Arun /DS" userId="86a59505-1c39-42df-b73d-44282e87df83" providerId="ADAL" clId="{B466DBA1-1D02-4108-912E-B37229F6CCB9}" dt="2023-12-09T06:08:48.590" v="54" actId="26606"/>
          <ac:spMkLst>
            <pc:docMk/>
            <pc:sldMk cId="0" sldId="256"/>
            <ac:spMk id="1029" creationId="{00000000-0000-0000-0000-000000000000}"/>
          </ac:spMkLst>
        </pc:spChg>
        <pc:spChg chg="add">
          <ac:chgData name="Akul Arun /DS" userId="86a59505-1c39-42df-b73d-44282e87df83" providerId="ADAL" clId="{B466DBA1-1D02-4108-912E-B37229F6CCB9}" dt="2023-12-09T06:08:48.590" v="54" actId="26606"/>
          <ac:spMkLst>
            <pc:docMk/>
            <pc:sldMk cId="0" sldId="256"/>
            <ac:spMk id="1031" creationId="{608EAA06-5488-416B-B2B2-E55213011012}"/>
          </ac:spMkLst>
        </pc:spChg>
        <pc:picChg chg="add">
          <ac:chgData name="Akul Arun /DS" userId="86a59505-1c39-42df-b73d-44282e87df83" providerId="ADAL" clId="{B466DBA1-1D02-4108-912E-B37229F6CCB9}" dt="2023-12-09T06:08:48.590" v="54" actId="26606"/>
          <ac:picMkLst>
            <pc:docMk/>
            <pc:sldMk cId="0" sldId="256"/>
            <ac:picMk id="1026" creationId="{C29E0E59-10C6-54ED-7004-60C63CAAABE5}"/>
          </ac:picMkLst>
        </pc:picChg>
        <pc:picChg chg="add del mod replId">
          <ac:chgData name="Akul Arun /DS" userId="86a59505-1c39-42df-b73d-44282e87df83" providerId="ADAL" clId="{B466DBA1-1D02-4108-912E-B37229F6CCB9}" dt="2023-12-09T06:08:48.590" v="54" actId="26606"/>
          <ac:picMkLst>
            <pc:docMk/>
            <pc:sldMk cId="0" sldId="256"/>
            <ac:picMk id="1030" creationId="{41E73C63-260D-3183-3CCB-0572D09F627B}"/>
          </ac:picMkLst>
        </pc:picChg>
        <pc:picChg chg="del mod">
          <ac:chgData name="Akul Arun /DS" userId="86a59505-1c39-42df-b73d-44282e87df83" providerId="ADAL" clId="{B466DBA1-1D02-4108-912E-B37229F6CCB9}" dt="2023-12-09T06:08:42.145" v="52" actId="478"/>
          <ac:picMkLst>
            <pc:docMk/>
            <pc:sldMk cId="0" sldId="256"/>
            <ac:picMk id="2050" creationId="{6B005820-19C0-6D46-B755-276784AE1A4D}"/>
          </ac:picMkLst>
        </pc:picChg>
      </pc:sldChg>
      <pc:sldChg chg="modSp mod">
        <pc:chgData name="Akul Arun /DS" userId="86a59505-1c39-42df-b73d-44282e87df83" providerId="ADAL" clId="{B466DBA1-1D02-4108-912E-B37229F6CCB9}" dt="2023-12-09T06:13:30.775" v="187" actId="20577"/>
        <pc:sldMkLst>
          <pc:docMk/>
          <pc:sldMk cId="0" sldId="257"/>
        </pc:sldMkLst>
        <pc:spChg chg="mod">
          <ac:chgData name="Akul Arun /DS" userId="86a59505-1c39-42df-b73d-44282e87df83" providerId="ADAL" clId="{B466DBA1-1D02-4108-912E-B37229F6CCB9}" dt="2023-12-09T06:13:30.775" v="187" actId="20577"/>
          <ac:spMkLst>
            <pc:docMk/>
            <pc:sldMk cId="0" sldId="257"/>
            <ac:spMk id="4" creationId="{E7F4831A-E686-9D66-7ED1-6DCD99BB2F98}"/>
          </ac:spMkLst>
        </pc:spChg>
        <pc:spChg chg="mod">
          <ac:chgData name="Akul Arun /DS" userId="86a59505-1c39-42df-b73d-44282e87df83" providerId="ADAL" clId="{B466DBA1-1D02-4108-912E-B37229F6CCB9}" dt="2023-12-09T06:12:24.272" v="156" actId="20577"/>
          <ac:spMkLst>
            <pc:docMk/>
            <pc:sldMk cId="0" sldId="257"/>
            <ac:spMk id="301" creationId="{00000000-0000-0000-0000-000000000000}"/>
          </ac:spMkLst>
        </pc:spChg>
        <pc:spChg chg="mod">
          <ac:chgData name="Akul Arun /DS" userId="86a59505-1c39-42df-b73d-44282e87df83" providerId="ADAL" clId="{B466DBA1-1D02-4108-912E-B37229F6CCB9}" dt="2023-12-09T06:10:33.634" v="95" actId="20577"/>
          <ac:spMkLst>
            <pc:docMk/>
            <pc:sldMk cId="0" sldId="257"/>
            <ac:spMk id="306" creationId="{00000000-0000-0000-0000-000000000000}"/>
          </ac:spMkLst>
        </pc:spChg>
        <pc:spChg chg="mod">
          <ac:chgData name="Akul Arun /DS" userId="86a59505-1c39-42df-b73d-44282e87df83" providerId="ADAL" clId="{B466DBA1-1D02-4108-912E-B37229F6CCB9}" dt="2023-12-09T06:10:44.570" v="113" actId="20577"/>
          <ac:spMkLst>
            <pc:docMk/>
            <pc:sldMk cId="0" sldId="257"/>
            <ac:spMk id="311" creationId="{00000000-0000-0000-0000-000000000000}"/>
          </ac:spMkLst>
        </pc:spChg>
        <pc:spChg chg="mod">
          <ac:chgData name="Akul Arun /DS" userId="86a59505-1c39-42df-b73d-44282e87df83" providerId="ADAL" clId="{B466DBA1-1D02-4108-912E-B37229F6CCB9}" dt="2023-12-09T06:12:38.462" v="171" actId="20577"/>
          <ac:spMkLst>
            <pc:docMk/>
            <pc:sldMk cId="0" sldId="257"/>
            <ac:spMk id="316" creationId="{00000000-0000-0000-0000-000000000000}"/>
          </ac:spMkLst>
        </pc:spChg>
      </pc:sldChg>
      <pc:sldChg chg="delSp modSp mod">
        <pc:chgData name="Akul Arun /DS" userId="86a59505-1c39-42df-b73d-44282e87df83" providerId="ADAL" clId="{B466DBA1-1D02-4108-912E-B37229F6CCB9}" dt="2023-12-09T06:28:17.436" v="407" actId="478"/>
        <pc:sldMkLst>
          <pc:docMk/>
          <pc:sldMk cId="0" sldId="259"/>
        </pc:sldMkLst>
        <pc:spChg chg="mod">
          <ac:chgData name="Akul Arun /DS" userId="86a59505-1c39-42df-b73d-44282e87df83" providerId="ADAL" clId="{B466DBA1-1D02-4108-912E-B37229F6CCB9}" dt="2023-12-09T06:15:00.462" v="283" actId="255"/>
          <ac:spMkLst>
            <pc:docMk/>
            <pc:sldMk cId="0" sldId="259"/>
            <ac:spMk id="422" creationId="{00000000-0000-0000-0000-000000000000}"/>
          </ac:spMkLst>
        </pc:spChg>
        <pc:spChg chg="mod">
          <ac:chgData name="Akul Arun /DS" userId="86a59505-1c39-42df-b73d-44282e87df83" providerId="ADAL" clId="{B466DBA1-1D02-4108-912E-B37229F6CCB9}" dt="2023-12-09T06:15:27.112" v="307" actId="20577"/>
          <ac:spMkLst>
            <pc:docMk/>
            <pc:sldMk cId="0" sldId="259"/>
            <ac:spMk id="431" creationId="{00000000-0000-0000-0000-000000000000}"/>
          </ac:spMkLst>
        </pc:spChg>
        <pc:spChg chg="mod">
          <ac:chgData name="Akul Arun /DS" userId="86a59505-1c39-42df-b73d-44282e87df83" providerId="ADAL" clId="{B466DBA1-1D02-4108-912E-B37229F6CCB9}" dt="2023-12-09T06:15:11.147" v="295" actId="20577"/>
          <ac:spMkLst>
            <pc:docMk/>
            <pc:sldMk cId="0" sldId="259"/>
            <ac:spMk id="436" creationId="{00000000-0000-0000-0000-000000000000}"/>
          </ac:spMkLst>
        </pc:spChg>
        <pc:grpChg chg="del mod">
          <ac:chgData name="Akul Arun /DS" userId="86a59505-1c39-42df-b73d-44282e87df83" providerId="ADAL" clId="{B466DBA1-1D02-4108-912E-B37229F6CCB9}" dt="2023-12-09T06:28:17.436" v="407" actId="478"/>
          <ac:grpSpMkLst>
            <pc:docMk/>
            <pc:sldMk cId="0" sldId="259"/>
            <ac:grpSpMk id="426" creationId="{00000000-0000-0000-0000-000000000000}"/>
          </ac:grpSpMkLst>
        </pc:grpChg>
        <pc:grpChg chg="del">
          <ac:chgData name="Akul Arun /DS" userId="86a59505-1c39-42df-b73d-44282e87df83" providerId="ADAL" clId="{B466DBA1-1D02-4108-912E-B37229F6CCB9}" dt="2023-12-09T06:28:15.571" v="405" actId="478"/>
          <ac:grpSpMkLst>
            <pc:docMk/>
            <pc:sldMk cId="0" sldId="259"/>
            <ac:grpSpMk id="429" creationId="{00000000-0000-0000-0000-000000000000}"/>
          </ac:grpSpMkLst>
        </pc:grpChg>
      </pc:sldChg>
      <pc:sldChg chg="addSp delSp modSp mod">
        <pc:chgData name="Akul Arun /DS" userId="86a59505-1c39-42df-b73d-44282e87df83" providerId="ADAL" clId="{B466DBA1-1D02-4108-912E-B37229F6CCB9}" dt="2023-12-09T06:39:54.070" v="684" actId="1076"/>
        <pc:sldMkLst>
          <pc:docMk/>
          <pc:sldMk cId="0" sldId="260"/>
        </pc:sldMkLst>
        <pc:spChg chg="del">
          <ac:chgData name="Akul Arun /DS" userId="86a59505-1c39-42df-b73d-44282e87df83" providerId="ADAL" clId="{B466DBA1-1D02-4108-912E-B37229F6CCB9}" dt="2023-12-09T06:34:03.704" v="546" actId="478"/>
          <ac:spMkLst>
            <pc:docMk/>
            <pc:sldMk cId="0" sldId="260"/>
            <ac:spMk id="5" creationId="{1899884A-9819-B9BB-B8B2-342198D5C6CE}"/>
          </ac:spMkLst>
        </pc:spChg>
        <pc:spChg chg="del">
          <ac:chgData name="Akul Arun /DS" userId="86a59505-1c39-42df-b73d-44282e87df83" providerId="ADAL" clId="{B466DBA1-1D02-4108-912E-B37229F6CCB9}" dt="2023-12-09T06:34:08.051" v="547" actId="478"/>
          <ac:spMkLst>
            <pc:docMk/>
            <pc:sldMk cId="0" sldId="260"/>
            <ac:spMk id="6" creationId="{B28D535F-C1BE-902E-D519-FCA48F5FD5A2}"/>
          </ac:spMkLst>
        </pc:spChg>
        <pc:spChg chg="mod">
          <ac:chgData name="Akul Arun /DS" userId="86a59505-1c39-42df-b73d-44282e87df83" providerId="ADAL" clId="{B466DBA1-1D02-4108-912E-B37229F6CCB9}" dt="2023-12-09T06:35:41.958" v="558"/>
          <ac:spMkLst>
            <pc:docMk/>
            <pc:sldMk cId="0" sldId="260"/>
            <ac:spMk id="11" creationId="{A6C3D5E2-C01F-1444-FD08-CA239B4F0BA3}"/>
          </ac:spMkLst>
        </pc:spChg>
        <pc:spChg chg="mod">
          <ac:chgData name="Akul Arun /DS" userId="86a59505-1c39-42df-b73d-44282e87df83" providerId="ADAL" clId="{B466DBA1-1D02-4108-912E-B37229F6CCB9}" dt="2023-12-09T06:35:41.958" v="558"/>
          <ac:spMkLst>
            <pc:docMk/>
            <pc:sldMk cId="0" sldId="260"/>
            <ac:spMk id="12" creationId="{3B22CFF2-225E-2690-6ED3-024D4691A395}"/>
          </ac:spMkLst>
        </pc:spChg>
        <pc:spChg chg="mod">
          <ac:chgData name="Akul Arun /DS" userId="86a59505-1c39-42df-b73d-44282e87df83" providerId="ADAL" clId="{B466DBA1-1D02-4108-912E-B37229F6CCB9}" dt="2023-12-09T06:36:10.024" v="594" actId="20577"/>
          <ac:spMkLst>
            <pc:docMk/>
            <pc:sldMk cId="0" sldId="260"/>
            <ac:spMk id="14" creationId="{C32E3975-CCB9-D5B4-8C4A-2B68387C3CCB}"/>
          </ac:spMkLst>
        </pc:spChg>
        <pc:spChg chg="mod">
          <ac:chgData name="Akul Arun /DS" userId="86a59505-1c39-42df-b73d-44282e87df83" providerId="ADAL" clId="{B466DBA1-1D02-4108-912E-B37229F6CCB9}" dt="2023-12-09T06:36:15.925" v="595" actId="1076"/>
          <ac:spMkLst>
            <pc:docMk/>
            <pc:sldMk cId="0" sldId="260"/>
            <ac:spMk id="15" creationId="{4A906FA4-2280-4707-2019-727292E627D4}"/>
          </ac:spMkLst>
        </pc:spChg>
        <pc:spChg chg="mod">
          <ac:chgData name="Akul Arun /DS" userId="86a59505-1c39-42df-b73d-44282e87df83" providerId="ADAL" clId="{B466DBA1-1D02-4108-912E-B37229F6CCB9}" dt="2023-12-09T06:36:33.565" v="596"/>
          <ac:spMkLst>
            <pc:docMk/>
            <pc:sldMk cId="0" sldId="260"/>
            <ac:spMk id="17" creationId="{941819CA-4591-349B-40B1-7017844311C7}"/>
          </ac:spMkLst>
        </pc:spChg>
        <pc:spChg chg="mod">
          <ac:chgData name="Akul Arun /DS" userId="86a59505-1c39-42df-b73d-44282e87df83" providerId="ADAL" clId="{B466DBA1-1D02-4108-912E-B37229F6CCB9}" dt="2023-12-09T06:36:33.565" v="596"/>
          <ac:spMkLst>
            <pc:docMk/>
            <pc:sldMk cId="0" sldId="260"/>
            <ac:spMk id="18" creationId="{23550BFB-A52C-DE52-60ED-D07A4F93BF19}"/>
          </ac:spMkLst>
        </pc:spChg>
        <pc:spChg chg="del">
          <ac:chgData name="Akul Arun /DS" userId="86a59505-1c39-42df-b73d-44282e87df83" providerId="ADAL" clId="{B466DBA1-1D02-4108-912E-B37229F6CCB9}" dt="2023-12-09T06:34:08.051" v="547" actId="478"/>
          <ac:spMkLst>
            <pc:docMk/>
            <pc:sldMk cId="0" sldId="260"/>
            <ac:spMk id="19" creationId="{7C0F0207-0000-2631-4CB4-1051B2684348}"/>
          </ac:spMkLst>
        </pc:spChg>
        <pc:spChg chg="mod">
          <ac:chgData name="Akul Arun /DS" userId="86a59505-1c39-42df-b73d-44282e87df83" providerId="ADAL" clId="{B466DBA1-1D02-4108-912E-B37229F6CCB9}" dt="2023-12-09T06:39:08.366" v="682" actId="255"/>
          <ac:spMkLst>
            <pc:docMk/>
            <pc:sldMk cId="0" sldId="260"/>
            <ac:spMk id="21" creationId="{AA9872D2-4FC7-7A15-9E4A-B2D0D978A96E}"/>
          </ac:spMkLst>
        </pc:spChg>
        <pc:spChg chg="mod">
          <ac:chgData name="Akul Arun /DS" userId="86a59505-1c39-42df-b73d-44282e87df83" providerId="ADAL" clId="{B466DBA1-1D02-4108-912E-B37229F6CCB9}" dt="2023-12-09T06:38:19.818" v="634" actId="20577"/>
          <ac:spMkLst>
            <pc:docMk/>
            <pc:sldMk cId="0" sldId="260"/>
            <ac:spMk id="22" creationId="{43ACC8B6-781D-AD4B-3E21-49156E8C19B5}"/>
          </ac:spMkLst>
        </pc:spChg>
        <pc:spChg chg="add mod">
          <ac:chgData name="Akul Arun /DS" userId="86a59505-1c39-42df-b73d-44282e87df83" providerId="ADAL" clId="{B466DBA1-1D02-4108-912E-B37229F6CCB9}" dt="2023-12-09T06:37:51.520" v="624" actId="1076"/>
          <ac:spMkLst>
            <pc:docMk/>
            <pc:sldMk cId="0" sldId="260"/>
            <ac:spMk id="23" creationId="{45985CEE-BFE2-BD08-9B7D-1DC949D46912}"/>
          </ac:spMkLst>
        </pc:spChg>
        <pc:spChg chg="mod">
          <ac:chgData name="Akul Arun /DS" userId="86a59505-1c39-42df-b73d-44282e87df83" providerId="ADAL" clId="{B466DBA1-1D02-4108-912E-B37229F6CCB9}" dt="2023-12-09T06:35:05.659" v="556" actId="20577"/>
          <ac:spMkLst>
            <pc:docMk/>
            <pc:sldMk cId="0" sldId="260"/>
            <ac:spMk id="452" creationId="{00000000-0000-0000-0000-000000000000}"/>
          </ac:spMkLst>
        </pc:spChg>
        <pc:grpChg chg="add mod">
          <ac:chgData name="Akul Arun /DS" userId="86a59505-1c39-42df-b73d-44282e87df83" providerId="ADAL" clId="{B466DBA1-1D02-4108-912E-B37229F6CCB9}" dt="2023-12-09T06:39:54.070" v="684" actId="1076"/>
          <ac:grpSpMkLst>
            <pc:docMk/>
            <pc:sldMk cId="0" sldId="260"/>
            <ac:grpSpMk id="9" creationId="{3EC6706A-FD85-F493-C215-4CE5672FA4C6}"/>
          </ac:grpSpMkLst>
        </pc:grpChg>
        <pc:grpChg chg="add mod">
          <ac:chgData name="Akul Arun /DS" userId="86a59505-1c39-42df-b73d-44282e87df83" providerId="ADAL" clId="{B466DBA1-1D02-4108-912E-B37229F6CCB9}" dt="2023-12-09T06:39:54.070" v="684" actId="1076"/>
          <ac:grpSpMkLst>
            <pc:docMk/>
            <pc:sldMk cId="0" sldId="260"/>
            <ac:grpSpMk id="13" creationId="{41901C43-6E05-86CD-28F2-C1B37F2FA2A6}"/>
          </ac:grpSpMkLst>
        </pc:grpChg>
        <pc:grpChg chg="add mod">
          <ac:chgData name="Akul Arun /DS" userId="86a59505-1c39-42df-b73d-44282e87df83" providerId="ADAL" clId="{B466DBA1-1D02-4108-912E-B37229F6CCB9}" dt="2023-12-09T06:39:54.070" v="684" actId="1076"/>
          <ac:grpSpMkLst>
            <pc:docMk/>
            <pc:sldMk cId="0" sldId="260"/>
            <ac:grpSpMk id="16" creationId="{5E4BBC51-66F8-5400-5EDC-B0A9FBD449B0}"/>
          </ac:grpSpMkLst>
        </pc:grpChg>
        <pc:grpChg chg="add mod">
          <ac:chgData name="Akul Arun /DS" userId="86a59505-1c39-42df-b73d-44282e87df83" providerId="ADAL" clId="{B466DBA1-1D02-4108-912E-B37229F6CCB9}" dt="2023-12-09T06:39:54.070" v="684" actId="1076"/>
          <ac:grpSpMkLst>
            <pc:docMk/>
            <pc:sldMk cId="0" sldId="260"/>
            <ac:grpSpMk id="20" creationId="{12103D0B-639B-4804-AB82-FD6BC5DE3F53}"/>
          </ac:grpSpMkLst>
        </pc:grpChg>
        <pc:picChg chg="del">
          <ac:chgData name="Akul Arun /DS" userId="86a59505-1c39-42df-b73d-44282e87df83" providerId="ADAL" clId="{B466DBA1-1D02-4108-912E-B37229F6CCB9}" dt="2023-12-09T06:34:00.603" v="545" actId="478"/>
          <ac:picMkLst>
            <pc:docMk/>
            <pc:sldMk cId="0" sldId="260"/>
            <ac:picMk id="4" creationId="{D062FA05-5E43-3FFA-5EE4-93BA7BECF26F}"/>
          </ac:picMkLst>
        </pc:picChg>
        <pc:picChg chg="add mod">
          <ac:chgData name="Akul Arun /DS" userId="86a59505-1c39-42df-b73d-44282e87df83" providerId="ADAL" clId="{B466DBA1-1D02-4108-912E-B37229F6CCB9}" dt="2023-12-09T06:37:25.752" v="599" actId="14100"/>
          <ac:picMkLst>
            <pc:docMk/>
            <pc:sldMk cId="0" sldId="260"/>
            <ac:picMk id="7" creationId="{29AFE3E4-7E18-C42B-97EF-D29BFCA3A6FF}"/>
          </ac:picMkLst>
        </pc:picChg>
        <pc:picChg chg="del">
          <ac:chgData name="Akul Arun /DS" userId="86a59505-1c39-42df-b73d-44282e87df83" providerId="ADAL" clId="{B466DBA1-1D02-4108-912E-B37229F6CCB9}" dt="2023-12-09T06:34:08.051" v="547" actId="478"/>
          <ac:picMkLst>
            <pc:docMk/>
            <pc:sldMk cId="0" sldId="260"/>
            <ac:picMk id="10" creationId="{2D97CD78-13F3-E8F9-C79A-DC86B7393229}"/>
          </ac:picMkLst>
        </pc:picChg>
        <pc:cxnChg chg="del mod">
          <ac:chgData name="Akul Arun /DS" userId="86a59505-1c39-42df-b73d-44282e87df83" providerId="ADAL" clId="{B466DBA1-1D02-4108-912E-B37229F6CCB9}" dt="2023-12-09T06:34:08.051" v="547" actId="478"/>
          <ac:cxnSpMkLst>
            <pc:docMk/>
            <pc:sldMk cId="0" sldId="260"/>
            <ac:cxnSpMk id="3" creationId="{EB7CF141-D5B3-1EED-A3A3-11F98EC837CB}"/>
          </ac:cxnSpMkLst>
        </pc:cxnChg>
        <pc:cxnChg chg="del mod">
          <ac:chgData name="Akul Arun /DS" userId="86a59505-1c39-42df-b73d-44282e87df83" providerId="ADAL" clId="{B466DBA1-1D02-4108-912E-B37229F6CCB9}" dt="2023-12-09T06:34:08.051" v="547" actId="478"/>
          <ac:cxnSpMkLst>
            <pc:docMk/>
            <pc:sldMk cId="0" sldId="260"/>
            <ac:cxnSpMk id="8" creationId="{1EC68F8B-3198-4771-B118-2BC861E89E1F}"/>
          </ac:cxnSpMkLst>
        </pc:cxnChg>
      </pc:sldChg>
      <pc:sldChg chg="addSp modSp new mod">
        <pc:chgData name="Akul Arun /DS" userId="86a59505-1c39-42df-b73d-44282e87df83" providerId="ADAL" clId="{B466DBA1-1D02-4108-912E-B37229F6CCB9}" dt="2023-12-09T06:32:23.780" v="535" actId="20577"/>
        <pc:sldMkLst>
          <pc:docMk/>
          <pc:sldMk cId="1894334886" sldId="331"/>
        </pc:sldMkLst>
        <pc:spChg chg="mod">
          <ac:chgData name="Akul Arun /DS" userId="86a59505-1c39-42df-b73d-44282e87df83" providerId="ADAL" clId="{B466DBA1-1D02-4108-912E-B37229F6CCB9}" dt="2023-12-09T06:17:23.014" v="321" actId="1076"/>
          <ac:spMkLst>
            <pc:docMk/>
            <pc:sldMk cId="1894334886" sldId="331"/>
            <ac:spMk id="2" creationId="{0CD652C3-4601-CFBA-D8E5-673510A1FA68}"/>
          </ac:spMkLst>
        </pc:spChg>
        <pc:spChg chg="add mod">
          <ac:chgData name="Akul Arun /DS" userId="86a59505-1c39-42df-b73d-44282e87df83" providerId="ADAL" clId="{B466DBA1-1D02-4108-912E-B37229F6CCB9}" dt="2023-12-09T06:29:11.304" v="431" actId="1076"/>
          <ac:spMkLst>
            <pc:docMk/>
            <pc:sldMk cId="1894334886" sldId="331"/>
            <ac:spMk id="3" creationId="{6C1B2084-FBC2-460D-9F04-D43177414BD2}"/>
          </ac:spMkLst>
        </pc:spChg>
        <pc:spChg chg="add mod">
          <ac:chgData name="Akul Arun /DS" userId="86a59505-1c39-42df-b73d-44282e87df83" providerId="ADAL" clId="{B466DBA1-1D02-4108-912E-B37229F6CCB9}" dt="2023-12-09T06:30:27.411" v="459" actId="20577"/>
          <ac:spMkLst>
            <pc:docMk/>
            <pc:sldMk cId="1894334886" sldId="331"/>
            <ac:spMk id="4" creationId="{51347603-5CCD-5A79-97CD-5A54AA35703C}"/>
          </ac:spMkLst>
        </pc:spChg>
        <pc:spChg chg="add mod">
          <ac:chgData name="Akul Arun /DS" userId="86a59505-1c39-42df-b73d-44282e87df83" providerId="ADAL" clId="{B466DBA1-1D02-4108-912E-B37229F6CCB9}" dt="2023-12-09T06:31:31.669" v="485" actId="1076"/>
          <ac:spMkLst>
            <pc:docMk/>
            <pc:sldMk cId="1894334886" sldId="331"/>
            <ac:spMk id="5" creationId="{72064085-6705-4ACB-6739-67D881FA7018}"/>
          </ac:spMkLst>
        </pc:spChg>
        <pc:spChg chg="add mod">
          <ac:chgData name="Akul Arun /DS" userId="86a59505-1c39-42df-b73d-44282e87df83" providerId="ADAL" clId="{B466DBA1-1D02-4108-912E-B37229F6CCB9}" dt="2023-12-09T06:31:03.466" v="473" actId="20577"/>
          <ac:spMkLst>
            <pc:docMk/>
            <pc:sldMk cId="1894334886" sldId="331"/>
            <ac:spMk id="6" creationId="{3A08D895-79DB-0F44-B816-389017B845DC}"/>
          </ac:spMkLst>
        </pc:spChg>
        <pc:spChg chg="add mod">
          <ac:chgData name="Akul Arun /DS" userId="86a59505-1c39-42df-b73d-44282e87df83" providerId="ADAL" clId="{B466DBA1-1D02-4108-912E-B37229F6CCB9}" dt="2023-12-09T06:30:44.663" v="466" actId="20577"/>
          <ac:spMkLst>
            <pc:docMk/>
            <pc:sldMk cId="1894334886" sldId="331"/>
            <ac:spMk id="7" creationId="{6F65C25F-02E7-123E-5E3D-2795121D2B33}"/>
          </ac:spMkLst>
        </pc:spChg>
        <pc:spChg chg="add mod">
          <ac:chgData name="Akul Arun /DS" userId="86a59505-1c39-42df-b73d-44282e87df83" providerId="ADAL" clId="{B466DBA1-1D02-4108-912E-B37229F6CCB9}" dt="2023-12-09T06:32:23.780" v="535" actId="20577"/>
          <ac:spMkLst>
            <pc:docMk/>
            <pc:sldMk cId="1894334886" sldId="331"/>
            <ac:spMk id="8" creationId="{143000D7-448E-36CF-8073-041E638F5119}"/>
          </ac:spMkLst>
        </pc:spChg>
        <pc:spChg chg="add mod">
          <ac:chgData name="Akul Arun /DS" userId="86a59505-1c39-42df-b73d-44282e87df83" providerId="ADAL" clId="{B466DBA1-1D02-4108-912E-B37229F6CCB9}" dt="2023-12-09T06:32:13.801" v="525" actId="20577"/>
          <ac:spMkLst>
            <pc:docMk/>
            <pc:sldMk cId="1894334886" sldId="331"/>
            <ac:spMk id="9" creationId="{D27012DC-0E9A-48BB-7980-5D264EF2AB9D}"/>
          </ac:spMkLst>
        </pc:spChg>
        <pc:spChg chg="add mod">
          <ac:chgData name="Akul Arun /DS" userId="86a59505-1c39-42df-b73d-44282e87df83" providerId="ADAL" clId="{B466DBA1-1D02-4108-912E-B37229F6CCB9}" dt="2023-12-09T06:32:08.044" v="520" actId="20577"/>
          <ac:spMkLst>
            <pc:docMk/>
            <pc:sldMk cId="1894334886" sldId="331"/>
            <ac:spMk id="10" creationId="{471320E0-DD4B-A7E1-D65D-65FDA4566783}"/>
          </ac:spMkLst>
        </pc:spChg>
        <pc:spChg chg="add mod">
          <ac:chgData name="Akul Arun /DS" userId="86a59505-1c39-42df-b73d-44282e87df83" providerId="ADAL" clId="{B466DBA1-1D02-4108-912E-B37229F6CCB9}" dt="2023-12-09T06:32:00.681" v="513" actId="20577"/>
          <ac:spMkLst>
            <pc:docMk/>
            <pc:sldMk cId="1894334886" sldId="331"/>
            <ac:spMk id="11" creationId="{0785E58E-B3E4-9F92-252A-9D5EC3FEBE15}"/>
          </ac:spMkLst>
        </pc:spChg>
        <pc:spChg chg="add mod">
          <ac:chgData name="Akul Arun /DS" userId="86a59505-1c39-42df-b73d-44282e87df83" providerId="ADAL" clId="{B466DBA1-1D02-4108-912E-B37229F6CCB9}" dt="2023-12-09T06:31:45" v="492" actId="20577"/>
          <ac:spMkLst>
            <pc:docMk/>
            <pc:sldMk cId="1894334886" sldId="331"/>
            <ac:spMk id="12" creationId="{A1E13641-0C74-B9DA-C5E5-AA4A5C5A2B68}"/>
          </ac:spMkLst>
        </pc:spChg>
        <pc:picChg chg="add mod">
          <ac:chgData name="Akul Arun /DS" userId="86a59505-1c39-42df-b73d-44282e87df83" providerId="ADAL" clId="{B466DBA1-1D02-4108-912E-B37229F6CCB9}" dt="2023-12-09T06:26:33.635" v="384" actId="11530"/>
          <ac:picMkLst>
            <pc:docMk/>
            <pc:sldMk cId="1894334886" sldId="331"/>
            <ac:picMk id="2050" creationId="{286ADC0E-60F3-3EFE-FAC5-826E54A9EA67}"/>
          </ac:picMkLst>
        </pc:picChg>
        <pc:picChg chg="add mod">
          <ac:chgData name="Akul Arun /DS" userId="86a59505-1c39-42df-b73d-44282e87df83" providerId="ADAL" clId="{B466DBA1-1D02-4108-912E-B37229F6CCB9}" dt="2023-12-09T06:26:47.605" v="386" actId="14100"/>
          <ac:picMkLst>
            <pc:docMk/>
            <pc:sldMk cId="1894334886" sldId="331"/>
            <ac:picMk id="2052" creationId="{A943899A-9F20-01A8-4DEA-BB5B33604B31}"/>
          </ac:picMkLst>
        </pc:picChg>
        <pc:picChg chg="add mod">
          <ac:chgData name="Akul Arun /DS" userId="86a59505-1c39-42df-b73d-44282e87df83" providerId="ADAL" clId="{B466DBA1-1D02-4108-912E-B37229F6CCB9}" dt="2023-12-09T06:28:01.214" v="404" actId="14100"/>
          <ac:picMkLst>
            <pc:docMk/>
            <pc:sldMk cId="1894334886" sldId="331"/>
            <ac:picMk id="2054" creationId="{AE5E99F5-0B3E-1ECF-A29E-0C2B33F901B0}"/>
          </ac:picMkLst>
        </pc:picChg>
        <pc:picChg chg="add mod">
          <ac:chgData name="Akul Arun /DS" userId="86a59505-1c39-42df-b73d-44282e87df83" providerId="ADAL" clId="{B466DBA1-1D02-4108-912E-B37229F6CCB9}" dt="2023-12-09T06:27:42.829" v="401" actId="1076"/>
          <ac:picMkLst>
            <pc:docMk/>
            <pc:sldMk cId="1894334886" sldId="331"/>
            <ac:picMk id="2056" creationId="{8B255D29-1188-F415-153A-E6C9B4EA3CDE}"/>
          </ac:picMkLst>
        </pc:picChg>
        <pc:picChg chg="add mod">
          <ac:chgData name="Akul Arun /DS" userId="86a59505-1c39-42df-b73d-44282e87df83" providerId="ADAL" clId="{B466DBA1-1D02-4108-912E-B37229F6CCB9}" dt="2023-12-09T06:27:53.535" v="403" actId="14100"/>
          <ac:picMkLst>
            <pc:docMk/>
            <pc:sldMk cId="1894334886" sldId="331"/>
            <ac:picMk id="2058" creationId="{73E7820D-F089-ADA4-0986-B75D3F3DD3BE}"/>
          </ac:picMkLst>
        </pc:picChg>
        <pc:picChg chg="add mod">
          <ac:chgData name="Akul Arun /DS" userId="86a59505-1c39-42df-b73d-44282e87df83" providerId="ADAL" clId="{B466DBA1-1D02-4108-912E-B37229F6CCB9}" dt="2023-12-09T06:26:33.635" v="384" actId="11530"/>
          <ac:picMkLst>
            <pc:docMk/>
            <pc:sldMk cId="1894334886" sldId="331"/>
            <ac:picMk id="2060" creationId="{DFA5B566-1F42-379D-4CAD-D1CA6FFE124D}"/>
          </ac:picMkLst>
        </pc:picChg>
        <pc:picChg chg="add mod">
          <ac:chgData name="Akul Arun /DS" userId="86a59505-1c39-42df-b73d-44282e87df83" providerId="ADAL" clId="{B466DBA1-1D02-4108-912E-B37229F6CCB9}" dt="2023-12-09T06:26:33.635" v="384" actId="11530"/>
          <ac:picMkLst>
            <pc:docMk/>
            <pc:sldMk cId="1894334886" sldId="331"/>
            <ac:picMk id="2062" creationId="{3783D9BA-F6C8-95B8-7FF4-95D070C6103E}"/>
          </ac:picMkLst>
        </pc:picChg>
        <pc:picChg chg="add mod">
          <ac:chgData name="Akul Arun /DS" userId="86a59505-1c39-42df-b73d-44282e87df83" providerId="ADAL" clId="{B466DBA1-1D02-4108-912E-B37229F6CCB9}" dt="2023-12-09T06:27:01.814" v="389" actId="14100"/>
          <ac:picMkLst>
            <pc:docMk/>
            <pc:sldMk cId="1894334886" sldId="331"/>
            <ac:picMk id="2064" creationId="{7F7965CA-60EA-0CA4-4012-5177FD21A5F3}"/>
          </ac:picMkLst>
        </pc:picChg>
        <pc:picChg chg="add mod">
          <ac:chgData name="Akul Arun /DS" userId="86a59505-1c39-42df-b73d-44282e87df83" providerId="ADAL" clId="{B466DBA1-1D02-4108-912E-B37229F6CCB9}" dt="2023-12-09T06:27:07.345" v="391" actId="14100"/>
          <ac:picMkLst>
            <pc:docMk/>
            <pc:sldMk cId="1894334886" sldId="331"/>
            <ac:picMk id="2066" creationId="{9F2F9DC6-0DBB-9C8D-8A2E-77FAC2086C71}"/>
          </ac:picMkLst>
        </pc:picChg>
        <pc:picChg chg="add mod">
          <ac:chgData name="Akul Arun /DS" userId="86a59505-1c39-42df-b73d-44282e87df83" providerId="ADAL" clId="{B466DBA1-1D02-4108-912E-B37229F6CCB9}" dt="2023-12-09T06:27:22.879" v="394" actId="14100"/>
          <ac:picMkLst>
            <pc:docMk/>
            <pc:sldMk cId="1894334886" sldId="331"/>
            <ac:picMk id="2068" creationId="{80427441-0028-6AB9-1127-3E288C15CA94}"/>
          </ac:picMkLst>
        </pc:picChg>
      </pc:sldChg>
      <pc:sldChg chg="add">
        <pc:chgData name="Akul Arun /DS" userId="86a59505-1c39-42df-b73d-44282e87df83" providerId="ADAL" clId="{B466DBA1-1D02-4108-912E-B37229F6CCB9}" dt="2023-12-09T06:33:42.872" v="536" actId="2890"/>
        <pc:sldMkLst>
          <pc:docMk/>
          <pc:sldMk cId="3523818199" sldId="332"/>
        </pc:sldMkLst>
      </pc:sldChg>
    </pc:docChg>
  </pc:docChgLst>
  <pc:docChgLst>
    <pc:chgData name="Akul Arun /DS" userId="86a59505-1c39-42df-b73d-44282e87df83" providerId="ADAL" clId="{7EE1D0DC-A0B9-4BB5-ADA9-CA25AD529A4A}"/>
    <pc:docChg chg="custSel addSld delSld modSld sldOrd">
      <pc:chgData name="Akul Arun /DS" userId="86a59505-1c39-42df-b73d-44282e87df83" providerId="ADAL" clId="{7EE1D0DC-A0B9-4BB5-ADA9-CA25AD529A4A}" dt="2023-08-19T16:15:12.113" v="4129" actId="20577"/>
      <pc:docMkLst>
        <pc:docMk/>
      </pc:docMkLst>
      <pc:sldChg chg="modNotesTx">
        <pc:chgData name="Akul Arun /DS" userId="86a59505-1c39-42df-b73d-44282e87df83" providerId="ADAL" clId="{7EE1D0DC-A0B9-4BB5-ADA9-CA25AD529A4A}" dt="2023-08-11T01:41:44.468" v="141" actId="20577"/>
        <pc:sldMkLst>
          <pc:docMk/>
          <pc:sldMk cId="0" sldId="256"/>
        </pc:sldMkLst>
      </pc:sldChg>
      <pc:sldChg chg="addSp delSp modSp mod modNotesTx">
        <pc:chgData name="Akul Arun /DS" userId="86a59505-1c39-42df-b73d-44282e87df83" providerId="ADAL" clId="{7EE1D0DC-A0B9-4BB5-ADA9-CA25AD529A4A}" dt="2023-08-19T15:58:05.084" v="4053" actId="14100"/>
        <pc:sldMkLst>
          <pc:docMk/>
          <pc:sldMk cId="0" sldId="258"/>
        </pc:sldMkLst>
        <pc:picChg chg="add del mod">
          <ac:chgData name="Akul Arun /DS" userId="86a59505-1c39-42df-b73d-44282e87df83" providerId="ADAL" clId="{7EE1D0DC-A0B9-4BB5-ADA9-CA25AD529A4A}" dt="2023-08-19T15:57:19.397" v="4040" actId="21"/>
          <ac:picMkLst>
            <pc:docMk/>
            <pc:sldMk cId="0" sldId="258"/>
            <ac:picMk id="3" creationId="{62213EB5-5FEC-BB5E-F8A4-EECD2A2EB3CA}"/>
          </ac:picMkLst>
        </pc:picChg>
        <pc:picChg chg="add mod">
          <ac:chgData name="Akul Arun /DS" userId="86a59505-1c39-42df-b73d-44282e87df83" providerId="ADAL" clId="{7EE1D0DC-A0B9-4BB5-ADA9-CA25AD529A4A}" dt="2023-08-19T15:57:32.380" v="4045" actId="1076"/>
          <ac:picMkLst>
            <pc:docMk/>
            <pc:sldMk cId="0" sldId="258"/>
            <ac:picMk id="4" creationId="{CCCE43B6-D529-4B60-2FBE-29999B0D7AB9}"/>
          </ac:picMkLst>
        </pc:picChg>
        <pc:picChg chg="del">
          <ac:chgData name="Akul Arun /DS" userId="86a59505-1c39-42df-b73d-44282e87df83" providerId="ADAL" clId="{7EE1D0DC-A0B9-4BB5-ADA9-CA25AD529A4A}" dt="2023-08-19T15:57:36.469" v="4046" actId="21"/>
          <ac:picMkLst>
            <pc:docMk/>
            <pc:sldMk cId="0" sldId="258"/>
            <ac:picMk id="6" creationId="{AF298C13-730B-B991-2B7B-8C2F412E359E}"/>
          </ac:picMkLst>
        </pc:picChg>
        <pc:picChg chg="add mod">
          <ac:chgData name="Akul Arun /DS" userId="86a59505-1c39-42df-b73d-44282e87df83" providerId="ADAL" clId="{7EE1D0DC-A0B9-4BB5-ADA9-CA25AD529A4A}" dt="2023-08-19T15:58:05.084" v="4053" actId="14100"/>
          <ac:picMkLst>
            <pc:docMk/>
            <pc:sldMk cId="0" sldId="258"/>
            <ac:picMk id="7" creationId="{13C1D582-F4CE-BF46-BF3A-462E22E4FAA1}"/>
          </ac:picMkLst>
        </pc:picChg>
        <pc:picChg chg="del">
          <ac:chgData name="Akul Arun /DS" userId="86a59505-1c39-42df-b73d-44282e87df83" providerId="ADAL" clId="{7EE1D0DC-A0B9-4BB5-ADA9-CA25AD529A4A}" dt="2023-08-11T02:13:28.712" v="2173" actId="21"/>
          <ac:picMkLst>
            <pc:docMk/>
            <pc:sldMk cId="0" sldId="258"/>
            <ac:picMk id="8" creationId="{6A96DED8-4741-3AB4-DB5F-A360ECFC15D8}"/>
          </ac:picMkLst>
        </pc:picChg>
      </pc:sldChg>
      <pc:sldChg chg="modSp mod modNotesTx">
        <pc:chgData name="Akul Arun /DS" userId="86a59505-1c39-42df-b73d-44282e87df83" providerId="ADAL" clId="{7EE1D0DC-A0B9-4BB5-ADA9-CA25AD529A4A}" dt="2023-08-11T01:44:45.265" v="368" actId="20577"/>
        <pc:sldMkLst>
          <pc:docMk/>
          <pc:sldMk cId="0" sldId="259"/>
        </pc:sldMkLst>
        <pc:spChg chg="mod">
          <ac:chgData name="Akul Arun /DS" userId="86a59505-1c39-42df-b73d-44282e87df83" providerId="ADAL" clId="{7EE1D0DC-A0B9-4BB5-ADA9-CA25AD529A4A}" dt="2023-08-11T01:42:39.585" v="223" actId="14100"/>
          <ac:spMkLst>
            <pc:docMk/>
            <pc:sldMk cId="0" sldId="259"/>
            <ac:spMk id="430" creationId="{00000000-0000-0000-0000-000000000000}"/>
          </ac:spMkLst>
        </pc:spChg>
      </pc:sldChg>
      <pc:sldChg chg="addSp delSp modSp mod modNotesTx">
        <pc:chgData name="Akul Arun /DS" userId="86a59505-1c39-42df-b73d-44282e87df83" providerId="ADAL" clId="{7EE1D0DC-A0B9-4BB5-ADA9-CA25AD529A4A}" dt="2023-08-11T01:51:31.882" v="932" actId="1076"/>
        <pc:sldMkLst>
          <pc:docMk/>
          <pc:sldMk cId="0" sldId="260"/>
        </pc:sldMkLst>
        <pc:spChg chg="add mod">
          <ac:chgData name="Akul Arun /DS" userId="86a59505-1c39-42df-b73d-44282e87df83" providerId="ADAL" clId="{7EE1D0DC-A0B9-4BB5-ADA9-CA25AD529A4A}" dt="2023-08-11T01:51:31.882" v="932" actId="1076"/>
          <ac:spMkLst>
            <pc:docMk/>
            <pc:sldMk cId="0" sldId="260"/>
            <ac:spMk id="5" creationId="{1899884A-9819-B9BB-B8B2-342198D5C6CE}"/>
          </ac:spMkLst>
        </pc:spChg>
        <pc:grpChg chg="del">
          <ac:chgData name="Akul Arun /DS" userId="86a59505-1c39-42df-b73d-44282e87df83" providerId="ADAL" clId="{7EE1D0DC-A0B9-4BB5-ADA9-CA25AD529A4A}" dt="2023-08-11T01:04:37.055" v="0" actId="21"/>
          <ac:grpSpMkLst>
            <pc:docMk/>
            <pc:sldMk cId="0" sldId="260"/>
            <ac:grpSpMk id="493" creationId="{00000000-0000-0000-0000-000000000000}"/>
          </ac:grpSpMkLst>
        </pc:grpChg>
        <pc:cxnChg chg="add">
          <ac:chgData name="Akul Arun /DS" userId="86a59505-1c39-42df-b73d-44282e87df83" providerId="ADAL" clId="{7EE1D0DC-A0B9-4BB5-ADA9-CA25AD529A4A}" dt="2023-08-11T01:51:11.756" v="921" actId="11529"/>
          <ac:cxnSpMkLst>
            <pc:docMk/>
            <pc:sldMk cId="0" sldId="260"/>
            <ac:cxnSpMk id="3" creationId="{EB7CF141-D5B3-1EED-A3A3-11F98EC837CB}"/>
          </ac:cxnSpMkLst>
        </pc:cxnChg>
      </pc:sldChg>
      <pc:sldChg chg="del">
        <pc:chgData name="Akul Arun /DS" userId="86a59505-1c39-42df-b73d-44282e87df83" providerId="ADAL" clId="{7EE1D0DC-A0B9-4BB5-ADA9-CA25AD529A4A}" dt="2023-08-11T01:25:40.963" v="3" actId="2696"/>
        <pc:sldMkLst>
          <pc:docMk/>
          <pc:sldMk cId="0" sldId="264"/>
        </pc:sldMkLst>
      </pc:sldChg>
      <pc:sldChg chg="addSp delSp modSp mod modNotesTx">
        <pc:chgData name="Akul Arun /DS" userId="86a59505-1c39-42df-b73d-44282e87df83" providerId="ADAL" clId="{7EE1D0DC-A0B9-4BB5-ADA9-CA25AD529A4A}" dt="2023-08-19T11:31:31.729" v="3722" actId="14100"/>
        <pc:sldMkLst>
          <pc:docMk/>
          <pc:sldMk cId="0" sldId="266"/>
        </pc:sldMkLst>
        <pc:picChg chg="add mod">
          <ac:chgData name="Akul Arun /DS" userId="86a59505-1c39-42df-b73d-44282e87df83" providerId="ADAL" clId="{7EE1D0DC-A0B9-4BB5-ADA9-CA25AD529A4A}" dt="2023-08-19T11:25:28.329" v="3669" actId="1076"/>
          <ac:picMkLst>
            <pc:docMk/>
            <pc:sldMk cId="0" sldId="266"/>
            <ac:picMk id="3" creationId="{98361620-8F30-E4D7-12DC-7CE8D14F4092}"/>
          </ac:picMkLst>
        </pc:picChg>
        <pc:picChg chg="add mod">
          <ac:chgData name="Akul Arun /DS" userId="86a59505-1c39-42df-b73d-44282e87df83" providerId="ADAL" clId="{7EE1D0DC-A0B9-4BB5-ADA9-CA25AD529A4A}" dt="2023-08-19T11:26:00.552" v="3676" actId="14100"/>
          <ac:picMkLst>
            <pc:docMk/>
            <pc:sldMk cId="0" sldId="266"/>
            <ac:picMk id="5" creationId="{674298A6-8675-B98A-00FA-851A48BD7DC4}"/>
          </ac:picMkLst>
        </pc:picChg>
        <pc:picChg chg="add mod">
          <ac:chgData name="Akul Arun /DS" userId="86a59505-1c39-42df-b73d-44282e87df83" providerId="ADAL" clId="{7EE1D0DC-A0B9-4BB5-ADA9-CA25AD529A4A}" dt="2023-08-19T11:26:47.457" v="3684" actId="14100"/>
          <ac:picMkLst>
            <pc:docMk/>
            <pc:sldMk cId="0" sldId="266"/>
            <ac:picMk id="7" creationId="{D682273A-8F5C-AB7F-E7B1-B2B5644555BD}"/>
          </ac:picMkLst>
        </pc:picChg>
        <pc:picChg chg="del">
          <ac:chgData name="Akul Arun /DS" userId="86a59505-1c39-42df-b73d-44282e87df83" providerId="ADAL" clId="{7EE1D0DC-A0B9-4BB5-ADA9-CA25AD529A4A}" dt="2023-08-19T11:24:35.955" v="3656" actId="21"/>
          <ac:picMkLst>
            <pc:docMk/>
            <pc:sldMk cId="0" sldId="266"/>
            <ac:picMk id="9" creationId="{1C957165-5A23-EEBE-E1A4-401D972F24FD}"/>
          </ac:picMkLst>
        </pc:picChg>
        <pc:picChg chg="add mod">
          <ac:chgData name="Akul Arun /DS" userId="86a59505-1c39-42df-b73d-44282e87df83" providerId="ADAL" clId="{7EE1D0DC-A0B9-4BB5-ADA9-CA25AD529A4A}" dt="2023-08-19T11:27:51.999" v="3690" actId="14100"/>
          <ac:picMkLst>
            <pc:docMk/>
            <pc:sldMk cId="0" sldId="266"/>
            <ac:picMk id="10" creationId="{3D841225-6DB2-5B8B-E3FB-327D42C29A5B}"/>
          </ac:picMkLst>
        </pc:picChg>
        <pc:picChg chg="del">
          <ac:chgData name="Akul Arun /DS" userId="86a59505-1c39-42df-b73d-44282e87df83" providerId="ADAL" clId="{7EE1D0DC-A0B9-4BB5-ADA9-CA25AD529A4A}" dt="2023-08-19T11:24:37.720" v="3657" actId="21"/>
          <ac:picMkLst>
            <pc:docMk/>
            <pc:sldMk cId="0" sldId="266"/>
            <ac:picMk id="11" creationId="{A4B175ED-BB47-3349-E96F-1DA09BF1F932}"/>
          </ac:picMkLst>
        </pc:picChg>
        <pc:picChg chg="del">
          <ac:chgData name="Akul Arun /DS" userId="86a59505-1c39-42df-b73d-44282e87df83" providerId="ADAL" clId="{7EE1D0DC-A0B9-4BB5-ADA9-CA25AD529A4A}" dt="2023-08-19T11:24:39.266" v="3658" actId="21"/>
          <ac:picMkLst>
            <pc:docMk/>
            <pc:sldMk cId="0" sldId="266"/>
            <ac:picMk id="14" creationId="{F8B2C9BA-CD5C-4E9B-CC54-D80F1CD21E39}"/>
          </ac:picMkLst>
        </pc:picChg>
        <pc:picChg chg="add mod">
          <ac:chgData name="Akul Arun /DS" userId="86a59505-1c39-42df-b73d-44282e87df83" providerId="ADAL" clId="{7EE1D0DC-A0B9-4BB5-ADA9-CA25AD529A4A}" dt="2023-08-19T11:28:20.275" v="3695" actId="1076"/>
          <ac:picMkLst>
            <pc:docMk/>
            <pc:sldMk cId="0" sldId="266"/>
            <ac:picMk id="16" creationId="{B12887CD-975A-F83B-A3B0-123543D70B97}"/>
          </ac:picMkLst>
        </pc:picChg>
        <pc:picChg chg="add mod">
          <ac:chgData name="Akul Arun /DS" userId="86a59505-1c39-42df-b73d-44282e87df83" providerId="ADAL" clId="{7EE1D0DC-A0B9-4BB5-ADA9-CA25AD529A4A}" dt="2023-08-19T11:28:43.065" v="3700" actId="14100"/>
          <ac:picMkLst>
            <pc:docMk/>
            <pc:sldMk cId="0" sldId="266"/>
            <ac:picMk id="18" creationId="{2576A309-E948-9317-7C8B-FD54B1FCDA61}"/>
          </ac:picMkLst>
        </pc:picChg>
        <pc:picChg chg="del">
          <ac:chgData name="Akul Arun /DS" userId="86a59505-1c39-42df-b73d-44282e87df83" providerId="ADAL" clId="{7EE1D0DC-A0B9-4BB5-ADA9-CA25AD529A4A}" dt="2023-08-19T11:24:40.953" v="3659" actId="21"/>
          <ac:picMkLst>
            <pc:docMk/>
            <pc:sldMk cId="0" sldId="266"/>
            <ac:picMk id="19" creationId="{885B77C5-9CB0-5F22-1DA8-6F803233BAE5}"/>
          </ac:picMkLst>
        </pc:picChg>
        <pc:picChg chg="del">
          <ac:chgData name="Akul Arun /DS" userId="86a59505-1c39-42df-b73d-44282e87df83" providerId="ADAL" clId="{7EE1D0DC-A0B9-4BB5-ADA9-CA25AD529A4A}" dt="2023-08-19T11:24:42.460" v="3660" actId="21"/>
          <ac:picMkLst>
            <pc:docMk/>
            <pc:sldMk cId="0" sldId="266"/>
            <ac:picMk id="21" creationId="{F93874A5-13C4-05EB-9841-189720E38B91}"/>
          </ac:picMkLst>
        </pc:picChg>
        <pc:picChg chg="add mod">
          <ac:chgData name="Akul Arun /DS" userId="86a59505-1c39-42df-b73d-44282e87df83" providerId="ADAL" clId="{7EE1D0DC-A0B9-4BB5-ADA9-CA25AD529A4A}" dt="2023-08-19T11:29:06.395" v="3703" actId="14100"/>
          <ac:picMkLst>
            <pc:docMk/>
            <pc:sldMk cId="0" sldId="266"/>
            <ac:picMk id="23" creationId="{AFFDE67C-D3D8-771C-A9C5-2222C56B615F}"/>
          </ac:picMkLst>
        </pc:picChg>
        <pc:picChg chg="del">
          <ac:chgData name="Akul Arun /DS" userId="86a59505-1c39-42df-b73d-44282e87df83" providerId="ADAL" clId="{7EE1D0DC-A0B9-4BB5-ADA9-CA25AD529A4A}" dt="2023-08-19T11:24:43.954" v="3661" actId="21"/>
          <ac:picMkLst>
            <pc:docMk/>
            <pc:sldMk cId="0" sldId="266"/>
            <ac:picMk id="24" creationId="{DC82E50F-DFCC-24F2-DC15-1A0A6FD57B2C}"/>
          </ac:picMkLst>
        </pc:picChg>
        <pc:picChg chg="del">
          <ac:chgData name="Akul Arun /DS" userId="86a59505-1c39-42df-b73d-44282e87df83" providerId="ADAL" clId="{7EE1D0DC-A0B9-4BB5-ADA9-CA25AD529A4A}" dt="2023-08-19T11:24:46.472" v="3662" actId="21"/>
          <ac:picMkLst>
            <pc:docMk/>
            <pc:sldMk cId="0" sldId="266"/>
            <ac:picMk id="26" creationId="{50FEFDA8-2DAF-DD06-F9DB-A10D86B0B960}"/>
          </ac:picMkLst>
        </pc:picChg>
        <pc:picChg chg="add mod">
          <ac:chgData name="Akul Arun /DS" userId="86a59505-1c39-42df-b73d-44282e87df83" providerId="ADAL" clId="{7EE1D0DC-A0B9-4BB5-ADA9-CA25AD529A4A}" dt="2023-08-19T11:29:25.940" v="3708" actId="1076"/>
          <ac:picMkLst>
            <pc:docMk/>
            <pc:sldMk cId="0" sldId="266"/>
            <ac:picMk id="28" creationId="{F6C1158B-5436-CBA1-A69F-92D1D3023E43}"/>
          </ac:picMkLst>
        </pc:picChg>
        <pc:picChg chg="del">
          <ac:chgData name="Akul Arun /DS" userId="86a59505-1c39-42df-b73d-44282e87df83" providerId="ADAL" clId="{7EE1D0DC-A0B9-4BB5-ADA9-CA25AD529A4A}" dt="2023-08-19T11:24:47.883" v="3663" actId="21"/>
          <ac:picMkLst>
            <pc:docMk/>
            <pc:sldMk cId="0" sldId="266"/>
            <ac:picMk id="29" creationId="{2044663F-5293-BBB7-2F74-19EDDADDE172}"/>
          </ac:picMkLst>
        </pc:picChg>
        <pc:picChg chg="del">
          <ac:chgData name="Akul Arun /DS" userId="86a59505-1c39-42df-b73d-44282e87df83" providerId="ADAL" clId="{7EE1D0DC-A0B9-4BB5-ADA9-CA25AD529A4A}" dt="2023-08-19T11:24:49.622" v="3664" actId="21"/>
          <ac:picMkLst>
            <pc:docMk/>
            <pc:sldMk cId="0" sldId="266"/>
            <ac:picMk id="31" creationId="{36136CC7-9C14-FAFA-446B-2EBE50358524}"/>
          </ac:picMkLst>
        </pc:picChg>
        <pc:picChg chg="add mod">
          <ac:chgData name="Akul Arun /DS" userId="86a59505-1c39-42df-b73d-44282e87df83" providerId="ADAL" clId="{7EE1D0DC-A0B9-4BB5-ADA9-CA25AD529A4A}" dt="2023-08-19T11:30:42.606" v="3711" actId="14100"/>
          <ac:picMkLst>
            <pc:docMk/>
            <pc:sldMk cId="0" sldId="266"/>
            <ac:picMk id="33" creationId="{96BA1E7D-D5DA-9E86-A48E-565F300346CD}"/>
          </ac:picMkLst>
        </pc:picChg>
        <pc:picChg chg="del">
          <ac:chgData name="Akul Arun /DS" userId="86a59505-1c39-42df-b73d-44282e87df83" providerId="ADAL" clId="{7EE1D0DC-A0B9-4BB5-ADA9-CA25AD529A4A}" dt="2023-08-19T11:24:51.515" v="3665" actId="21"/>
          <ac:picMkLst>
            <pc:docMk/>
            <pc:sldMk cId="0" sldId="266"/>
            <ac:picMk id="34" creationId="{731E9418-AE93-5871-CAD2-C5B0043A651E}"/>
          </ac:picMkLst>
        </pc:picChg>
        <pc:picChg chg="add del mod">
          <ac:chgData name="Akul Arun /DS" userId="86a59505-1c39-42df-b73d-44282e87df83" providerId="ADAL" clId="{7EE1D0DC-A0B9-4BB5-ADA9-CA25AD529A4A}" dt="2023-08-19T11:31:14.516" v="3718" actId="21"/>
          <ac:picMkLst>
            <pc:docMk/>
            <pc:sldMk cId="0" sldId="266"/>
            <ac:picMk id="36" creationId="{242466F8-19A5-5D83-E644-13B74AB3A463}"/>
          </ac:picMkLst>
        </pc:picChg>
        <pc:picChg chg="add mod">
          <ac:chgData name="Akul Arun /DS" userId="86a59505-1c39-42df-b73d-44282e87df83" providerId="ADAL" clId="{7EE1D0DC-A0B9-4BB5-ADA9-CA25AD529A4A}" dt="2023-08-19T11:31:31.729" v="3722" actId="14100"/>
          <ac:picMkLst>
            <pc:docMk/>
            <pc:sldMk cId="0" sldId="266"/>
            <ac:picMk id="38" creationId="{69DEDFC7-1A28-2212-F386-184EA1E807EA}"/>
          </ac:picMkLst>
        </pc:picChg>
      </pc:sldChg>
      <pc:sldChg chg="addSp delSp modSp mod modNotesTx">
        <pc:chgData name="Akul Arun /DS" userId="86a59505-1c39-42df-b73d-44282e87df83" providerId="ADAL" clId="{7EE1D0DC-A0B9-4BB5-ADA9-CA25AD529A4A}" dt="2023-08-19T15:58:42.758" v="4061" actId="1076"/>
        <pc:sldMkLst>
          <pc:docMk/>
          <pc:sldMk cId="0" sldId="267"/>
        </pc:sldMkLst>
        <pc:picChg chg="add mod">
          <ac:chgData name="Akul Arun /DS" userId="86a59505-1c39-42df-b73d-44282e87df83" providerId="ADAL" clId="{7EE1D0DC-A0B9-4BB5-ADA9-CA25AD529A4A}" dt="2023-08-19T15:58:42.758" v="4061" actId="1076"/>
          <ac:picMkLst>
            <pc:docMk/>
            <pc:sldMk cId="0" sldId="267"/>
            <ac:picMk id="4" creationId="{C309DD97-EF10-DF23-6BC6-54451C57C29C}"/>
          </ac:picMkLst>
        </pc:picChg>
        <pc:picChg chg="del">
          <ac:chgData name="Akul Arun /DS" userId="86a59505-1c39-42df-b73d-44282e87df83" providerId="ADAL" clId="{7EE1D0DC-A0B9-4BB5-ADA9-CA25AD529A4A}" dt="2023-08-19T15:58:32.495" v="4055" actId="21"/>
          <ac:picMkLst>
            <pc:docMk/>
            <pc:sldMk cId="0" sldId="267"/>
            <ac:picMk id="17" creationId="{75803416-8D49-48B0-ECE9-7A4125203E83}"/>
          </ac:picMkLst>
        </pc:picChg>
      </pc:sldChg>
      <pc:sldChg chg="modSp mod modNotesTx">
        <pc:chgData name="Akul Arun /DS" userId="86a59505-1c39-42df-b73d-44282e87df83" providerId="ADAL" clId="{7EE1D0DC-A0B9-4BB5-ADA9-CA25AD529A4A}" dt="2023-08-19T15:56:31.761" v="4037" actId="20577"/>
        <pc:sldMkLst>
          <pc:docMk/>
          <pc:sldMk cId="0" sldId="268"/>
        </pc:sldMkLst>
        <pc:spChg chg="mod">
          <ac:chgData name="Akul Arun /DS" userId="86a59505-1c39-42df-b73d-44282e87df83" providerId="ADAL" clId="{7EE1D0DC-A0B9-4BB5-ADA9-CA25AD529A4A}" dt="2023-08-19T14:52:10.357" v="3814" actId="20577"/>
          <ac:spMkLst>
            <pc:docMk/>
            <pc:sldMk cId="0" sldId="268"/>
            <ac:spMk id="3" creationId="{A6F64ACF-EEED-906C-DA97-A1C55E865783}"/>
          </ac:spMkLst>
        </pc:spChg>
        <pc:spChg chg="mod">
          <ac:chgData name="Akul Arun /DS" userId="86a59505-1c39-42df-b73d-44282e87df83" providerId="ADAL" clId="{7EE1D0DC-A0B9-4BB5-ADA9-CA25AD529A4A}" dt="2023-08-19T15:56:31.761" v="4037" actId="20577"/>
          <ac:spMkLst>
            <pc:docMk/>
            <pc:sldMk cId="0" sldId="268"/>
            <ac:spMk id="4" creationId="{1826E747-F6AB-D3DB-CC07-EFB97DF132A3}"/>
          </ac:spMkLst>
        </pc:spChg>
      </pc:sldChg>
      <pc:sldChg chg="modNotesTx">
        <pc:chgData name="Akul Arun /DS" userId="86a59505-1c39-42df-b73d-44282e87df83" providerId="ADAL" clId="{7EE1D0DC-A0B9-4BB5-ADA9-CA25AD529A4A}" dt="2023-08-11T02:21:44.883" v="3062" actId="20577"/>
        <pc:sldMkLst>
          <pc:docMk/>
          <pc:sldMk cId="0" sldId="269"/>
        </pc:sldMkLst>
      </pc:sldChg>
      <pc:sldChg chg="del">
        <pc:chgData name="Akul Arun /DS" userId="86a59505-1c39-42df-b73d-44282e87df83" providerId="ADAL" clId="{7EE1D0DC-A0B9-4BB5-ADA9-CA25AD529A4A}" dt="2023-08-11T01:25:39.617" v="2" actId="2696"/>
        <pc:sldMkLst>
          <pc:docMk/>
          <pc:sldMk cId="0" sldId="273"/>
        </pc:sldMkLst>
      </pc:sldChg>
      <pc:sldChg chg="modNotesTx">
        <pc:chgData name="Akul Arun /DS" userId="86a59505-1c39-42df-b73d-44282e87df83" providerId="ADAL" clId="{7EE1D0DC-A0B9-4BB5-ADA9-CA25AD529A4A}" dt="2023-08-11T01:56:13.732" v="1469" actId="20577"/>
        <pc:sldMkLst>
          <pc:docMk/>
          <pc:sldMk cId="0" sldId="282"/>
        </pc:sldMkLst>
      </pc:sldChg>
      <pc:sldChg chg="addSp delSp modSp mod modNotesTx">
        <pc:chgData name="Akul Arun /DS" userId="86a59505-1c39-42df-b73d-44282e87df83" providerId="ADAL" clId="{7EE1D0DC-A0B9-4BB5-ADA9-CA25AD529A4A}" dt="2023-08-19T15:56:07.240" v="4010" actId="1076"/>
        <pc:sldMkLst>
          <pc:docMk/>
          <pc:sldMk cId="0" sldId="284"/>
        </pc:sldMkLst>
        <pc:spChg chg="mod">
          <ac:chgData name="Akul Arun /DS" userId="86a59505-1c39-42df-b73d-44282e87df83" providerId="ADAL" clId="{7EE1D0DC-A0B9-4BB5-ADA9-CA25AD529A4A}" dt="2023-08-19T15:55:18.588" v="4000" actId="20577"/>
          <ac:spMkLst>
            <pc:docMk/>
            <pc:sldMk cId="0" sldId="284"/>
            <ac:spMk id="2204" creationId="{00000000-0000-0000-0000-000000000000}"/>
          </ac:spMkLst>
        </pc:spChg>
        <pc:spChg chg="mod">
          <ac:chgData name="Akul Arun /DS" userId="86a59505-1c39-42df-b73d-44282e87df83" providerId="ADAL" clId="{7EE1D0DC-A0B9-4BB5-ADA9-CA25AD529A4A}" dt="2023-08-19T15:54:11.254" v="3905" actId="1076"/>
          <ac:spMkLst>
            <pc:docMk/>
            <pc:sldMk cId="0" sldId="284"/>
            <ac:spMk id="2205" creationId="{00000000-0000-0000-0000-000000000000}"/>
          </ac:spMkLst>
        </pc:spChg>
        <pc:spChg chg="mod">
          <ac:chgData name="Akul Arun /DS" userId="86a59505-1c39-42df-b73d-44282e87df83" providerId="ADAL" clId="{7EE1D0DC-A0B9-4BB5-ADA9-CA25AD529A4A}" dt="2023-08-19T15:53:39.164" v="3904" actId="20577"/>
          <ac:spMkLst>
            <pc:docMk/>
            <pc:sldMk cId="0" sldId="284"/>
            <ac:spMk id="2246" creationId="{00000000-0000-0000-0000-000000000000}"/>
          </ac:spMkLst>
        </pc:spChg>
        <pc:picChg chg="del">
          <ac:chgData name="Akul Arun /DS" userId="86a59505-1c39-42df-b73d-44282e87df83" providerId="ADAL" clId="{7EE1D0DC-A0B9-4BB5-ADA9-CA25AD529A4A}" dt="2023-08-19T15:55:23.289" v="4001" actId="21"/>
          <ac:picMkLst>
            <pc:docMk/>
            <pc:sldMk cId="0" sldId="284"/>
            <ac:picMk id="3" creationId="{58153A9F-CFCF-5CC0-E52E-3C4A4338E66A}"/>
          </ac:picMkLst>
        </pc:picChg>
        <pc:picChg chg="add mod">
          <ac:chgData name="Akul Arun /DS" userId="86a59505-1c39-42df-b73d-44282e87df83" providerId="ADAL" clId="{7EE1D0DC-A0B9-4BB5-ADA9-CA25AD529A4A}" dt="2023-08-19T15:56:07.240" v="4010" actId="1076"/>
          <ac:picMkLst>
            <pc:docMk/>
            <pc:sldMk cId="0" sldId="284"/>
            <ac:picMk id="6" creationId="{51C9100F-65A5-04B2-3CB9-116E5B5B9802}"/>
          </ac:picMkLst>
        </pc:picChg>
        <pc:cxnChg chg="mod">
          <ac:chgData name="Akul Arun /DS" userId="86a59505-1c39-42df-b73d-44282e87df83" providerId="ADAL" clId="{7EE1D0DC-A0B9-4BB5-ADA9-CA25AD529A4A}" dt="2023-08-19T15:55:23.289" v="4001" actId="21"/>
          <ac:cxnSpMkLst>
            <pc:docMk/>
            <pc:sldMk cId="0" sldId="284"/>
            <ac:cxnSpMk id="2199" creationId="{00000000-0000-0000-0000-000000000000}"/>
          </ac:cxnSpMkLst>
        </pc:cxnChg>
        <pc:cxnChg chg="mod">
          <ac:chgData name="Akul Arun /DS" userId="86a59505-1c39-42df-b73d-44282e87df83" providerId="ADAL" clId="{7EE1D0DC-A0B9-4BB5-ADA9-CA25AD529A4A}" dt="2023-08-19T15:54:44.958" v="3910" actId="1076"/>
          <ac:cxnSpMkLst>
            <pc:docMk/>
            <pc:sldMk cId="0" sldId="284"/>
            <ac:cxnSpMk id="2202" creationId="{00000000-0000-0000-0000-000000000000}"/>
          </ac:cxnSpMkLst>
        </pc:cxnChg>
      </pc:sldChg>
      <pc:sldChg chg="modNotesTx">
        <pc:chgData name="Akul Arun /DS" userId="86a59505-1c39-42df-b73d-44282e87df83" providerId="ADAL" clId="{7EE1D0DC-A0B9-4BB5-ADA9-CA25AD529A4A}" dt="2023-08-19T15:11:38.829" v="3874" actId="20577"/>
        <pc:sldMkLst>
          <pc:docMk/>
          <pc:sldMk cId="0" sldId="285"/>
        </pc:sldMkLst>
      </pc:sldChg>
      <pc:sldChg chg="del">
        <pc:chgData name="Akul Arun /DS" userId="86a59505-1c39-42df-b73d-44282e87df83" providerId="ADAL" clId="{7EE1D0DC-A0B9-4BB5-ADA9-CA25AD529A4A}" dt="2023-08-11T01:26:02.185" v="16" actId="2696"/>
        <pc:sldMkLst>
          <pc:docMk/>
          <pc:sldMk cId="239889739" sldId="291"/>
        </pc:sldMkLst>
      </pc:sldChg>
      <pc:sldChg chg="del">
        <pc:chgData name="Akul Arun /DS" userId="86a59505-1c39-42df-b73d-44282e87df83" providerId="ADAL" clId="{7EE1D0DC-A0B9-4BB5-ADA9-CA25AD529A4A}" dt="2023-08-11T01:25:45.653" v="6" actId="2696"/>
        <pc:sldMkLst>
          <pc:docMk/>
          <pc:sldMk cId="3047853222" sldId="292"/>
        </pc:sldMkLst>
      </pc:sldChg>
      <pc:sldChg chg="del">
        <pc:chgData name="Akul Arun /DS" userId="86a59505-1c39-42df-b73d-44282e87df83" providerId="ADAL" clId="{7EE1D0DC-A0B9-4BB5-ADA9-CA25AD529A4A}" dt="2023-08-11T01:25:59.228" v="14" actId="2696"/>
        <pc:sldMkLst>
          <pc:docMk/>
          <pc:sldMk cId="1968590662" sldId="293"/>
        </pc:sldMkLst>
      </pc:sldChg>
      <pc:sldChg chg="del">
        <pc:chgData name="Akul Arun /DS" userId="86a59505-1c39-42df-b73d-44282e87df83" providerId="ADAL" clId="{7EE1D0DC-A0B9-4BB5-ADA9-CA25AD529A4A}" dt="2023-08-11T01:25:57.996" v="13" actId="2696"/>
        <pc:sldMkLst>
          <pc:docMk/>
          <pc:sldMk cId="2233663356" sldId="294"/>
        </pc:sldMkLst>
      </pc:sldChg>
      <pc:sldChg chg="del">
        <pc:chgData name="Akul Arun /DS" userId="86a59505-1c39-42df-b73d-44282e87df83" providerId="ADAL" clId="{7EE1D0DC-A0B9-4BB5-ADA9-CA25AD529A4A}" dt="2023-08-11T01:25:56.708" v="12" actId="2696"/>
        <pc:sldMkLst>
          <pc:docMk/>
          <pc:sldMk cId="2381159253" sldId="295"/>
        </pc:sldMkLst>
      </pc:sldChg>
      <pc:sldChg chg="del">
        <pc:chgData name="Akul Arun /DS" userId="86a59505-1c39-42df-b73d-44282e87df83" providerId="ADAL" clId="{7EE1D0DC-A0B9-4BB5-ADA9-CA25AD529A4A}" dt="2023-08-11T01:25:53.016" v="10" actId="2696"/>
        <pc:sldMkLst>
          <pc:docMk/>
          <pc:sldMk cId="625844141" sldId="296"/>
        </pc:sldMkLst>
      </pc:sldChg>
      <pc:sldChg chg="del">
        <pc:chgData name="Akul Arun /DS" userId="86a59505-1c39-42df-b73d-44282e87df83" providerId="ADAL" clId="{7EE1D0DC-A0B9-4BB5-ADA9-CA25AD529A4A}" dt="2023-08-11T01:25:48.136" v="7" actId="2696"/>
        <pc:sldMkLst>
          <pc:docMk/>
          <pc:sldMk cId="1137559888" sldId="297"/>
        </pc:sldMkLst>
      </pc:sldChg>
      <pc:sldChg chg="addSp delSp modSp mod modNotesTx">
        <pc:chgData name="Akul Arun /DS" userId="86a59505-1c39-42df-b73d-44282e87df83" providerId="ADAL" clId="{7EE1D0DC-A0B9-4BB5-ADA9-CA25AD529A4A}" dt="2023-08-19T15:53:28.405" v="3897" actId="1076"/>
        <pc:sldMkLst>
          <pc:docMk/>
          <pc:sldMk cId="199065102" sldId="298"/>
        </pc:sldMkLst>
        <pc:spChg chg="add mod">
          <ac:chgData name="Akul Arun /DS" userId="86a59505-1c39-42df-b73d-44282e87df83" providerId="ADAL" clId="{7EE1D0DC-A0B9-4BB5-ADA9-CA25AD529A4A}" dt="2023-08-19T15:52:43.616" v="3886" actId="1076"/>
          <ac:spMkLst>
            <pc:docMk/>
            <pc:sldMk cId="199065102" sldId="298"/>
            <ac:spMk id="8" creationId="{6678D530-E3AE-0859-A031-79CBE7DD0651}"/>
          </ac:spMkLst>
        </pc:spChg>
        <pc:spChg chg="mod ord">
          <ac:chgData name="Akul Arun /DS" userId="86a59505-1c39-42df-b73d-44282e87df83" providerId="ADAL" clId="{7EE1D0DC-A0B9-4BB5-ADA9-CA25AD529A4A}" dt="2023-08-19T15:52:34.989" v="3884" actId="14100"/>
          <ac:spMkLst>
            <pc:docMk/>
            <pc:sldMk cId="199065102" sldId="298"/>
            <ac:spMk id="9" creationId="{967444DA-D2B0-88E9-464F-4A626646AB32}"/>
          </ac:spMkLst>
        </pc:spChg>
        <pc:spChg chg="mod ord">
          <ac:chgData name="Akul Arun /DS" userId="86a59505-1c39-42df-b73d-44282e87df83" providerId="ADAL" clId="{7EE1D0DC-A0B9-4BB5-ADA9-CA25AD529A4A}" dt="2023-08-19T15:53:15.843" v="3894" actId="1076"/>
          <ac:spMkLst>
            <pc:docMk/>
            <pc:sldMk cId="199065102" sldId="298"/>
            <ac:spMk id="12" creationId="{6C870929-A105-0C4C-9F0F-7472CEA5247C}"/>
          </ac:spMkLst>
        </pc:spChg>
        <pc:spChg chg="add mod">
          <ac:chgData name="Akul Arun /DS" userId="86a59505-1c39-42df-b73d-44282e87df83" providerId="ADAL" clId="{7EE1D0DC-A0B9-4BB5-ADA9-CA25AD529A4A}" dt="2023-08-19T15:53:25.669" v="3896" actId="1076"/>
          <ac:spMkLst>
            <pc:docMk/>
            <pc:sldMk cId="199065102" sldId="298"/>
            <ac:spMk id="16" creationId="{217455AE-04B9-3B15-D84D-31FBF6E5EA9A}"/>
          </ac:spMkLst>
        </pc:spChg>
        <pc:picChg chg="add mod">
          <ac:chgData name="Akul Arun /DS" userId="86a59505-1c39-42df-b73d-44282e87df83" providerId="ADAL" clId="{7EE1D0DC-A0B9-4BB5-ADA9-CA25AD529A4A}" dt="2023-08-19T15:52:16.878" v="3878" actId="14100"/>
          <ac:picMkLst>
            <pc:docMk/>
            <pc:sldMk cId="199065102" sldId="298"/>
            <ac:picMk id="6" creationId="{35D1E674-A055-10AB-548A-8F6D2A87DD1D}"/>
          </ac:picMkLst>
        </pc:picChg>
        <pc:picChg chg="del">
          <ac:chgData name="Akul Arun /DS" userId="86a59505-1c39-42df-b73d-44282e87df83" providerId="ADAL" clId="{7EE1D0DC-A0B9-4BB5-ADA9-CA25AD529A4A}" dt="2023-08-19T15:52:03.711" v="3875" actId="21"/>
          <ac:picMkLst>
            <pc:docMk/>
            <pc:sldMk cId="199065102" sldId="298"/>
            <ac:picMk id="7" creationId="{9E504EF8-5083-C879-8865-A353FA24BAAD}"/>
          </ac:picMkLst>
        </pc:picChg>
        <pc:picChg chg="del">
          <ac:chgData name="Akul Arun /DS" userId="86a59505-1c39-42df-b73d-44282e87df83" providerId="ADAL" clId="{7EE1D0DC-A0B9-4BB5-ADA9-CA25AD529A4A}" dt="2023-08-19T15:52:46.734" v="3887" actId="21"/>
          <ac:picMkLst>
            <pc:docMk/>
            <pc:sldMk cId="199065102" sldId="298"/>
            <ac:picMk id="11" creationId="{A32183DB-3EB1-C38B-FD6D-1F8E6C9D4394}"/>
          </ac:picMkLst>
        </pc:picChg>
        <pc:picChg chg="add mod">
          <ac:chgData name="Akul Arun /DS" userId="86a59505-1c39-42df-b73d-44282e87df83" providerId="ADAL" clId="{7EE1D0DC-A0B9-4BB5-ADA9-CA25AD529A4A}" dt="2023-08-19T15:53:28.405" v="3897" actId="1076"/>
          <ac:picMkLst>
            <pc:docMk/>
            <pc:sldMk cId="199065102" sldId="298"/>
            <ac:picMk id="15" creationId="{411D08B2-E96E-C8CC-7EF0-66022F0A0905}"/>
          </ac:picMkLst>
        </pc:picChg>
      </pc:sldChg>
      <pc:sldChg chg="del">
        <pc:chgData name="Akul Arun /DS" userId="86a59505-1c39-42df-b73d-44282e87df83" providerId="ADAL" clId="{7EE1D0DC-A0B9-4BB5-ADA9-CA25AD529A4A}" dt="2023-08-11T01:25:43.997" v="5" actId="2696"/>
        <pc:sldMkLst>
          <pc:docMk/>
          <pc:sldMk cId="848434521" sldId="299"/>
        </pc:sldMkLst>
      </pc:sldChg>
      <pc:sldChg chg="del">
        <pc:chgData name="Akul Arun /DS" userId="86a59505-1c39-42df-b73d-44282e87df83" providerId="ADAL" clId="{7EE1D0DC-A0B9-4BB5-ADA9-CA25AD529A4A}" dt="2023-08-11T01:25:42.482" v="4" actId="2696"/>
        <pc:sldMkLst>
          <pc:docMk/>
          <pc:sldMk cId="3796159587" sldId="300"/>
        </pc:sldMkLst>
      </pc:sldChg>
      <pc:sldChg chg="modNotesTx">
        <pc:chgData name="Akul Arun /DS" userId="86a59505-1c39-42df-b73d-44282e87df83" providerId="ADAL" clId="{7EE1D0DC-A0B9-4BB5-ADA9-CA25AD529A4A}" dt="2023-08-11T02:20:18.162" v="3034" actId="20577"/>
        <pc:sldMkLst>
          <pc:docMk/>
          <pc:sldMk cId="1849456870" sldId="301"/>
        </pc:sldMkLst>
      </pc:sldChg>
      <pc:sldChg chg="del">
        <pc:chgData name="Akul Arun /DS" userId="86a59505-1c39-42df-b73d-44282e87df83" providerId="ADAL" clId="{7EE1D0DC-A0B9-4BB5-ADA9-CA25AD529A4A}" dt="2023-08-11T01:25:49.699" v="8" actId="2696"/>
        <pc:sldMkLst>
          <pc:docMk/>
          <pc:sldMk cId="3893161688" sldId="302"/>
        </pc:sldMkLst>
      </pc:sldChg>
      <pc:sldChg chg="del">
        <pc:chgData name="Akul Arun /DS" userId="86a59505-1c39-42df-b73d-44282e87df83" providerId="ADAL" clId="{7EE1D0DC-A0B9-4BB5-ADA9-CA25AD529A4A}" dt="2023-08-11T01:25:51.336" v="9" actId="2696"/>
        <pc:sldMkLst>
          <pc:docMk/>
          <pc:sldMk cId="629178509" sldId="303"/>
        </pc:sldMkLst>
      </pc:sldChg>
      <pc:sldChg chg="modNotesTx">
        <pc:chgData name="Akul Arun /DS" userId="86a59505-1c39-42df-b73d-44282e87df83" providerId="ADAL" clId="{7EE1D0DC-A0B9-4BB5-ADA9-CA25AD529A4A}" dt="2023-08-11T02:18:53.429" v="2828" actId="20577"/>
        <pc:sldMkLst>
          <pc:docMk/>
          <pc:sldMk cId="164523660" sldId="305"/>
        </pc:sldMkLst>
      </pc:sldChg>
      <pc:sldChg chg="del modNotesTx">
        <pc:chgData name="Akul Arun /DS" userId="86a59505-1c39-42df-b73d-44282e87df83" providerId="ADAL" clId="{7EE1D0DC-A0B9-4BB5-ADA9-CA25AD529A4A}" dt="2023-08-19T15:10:40.703" v="3815" actId="2696"/>
        <pc:sldMkLst>
          <pc:docMk/>
          <pc:sldMk cId="3440554287" sldId="307"/>
        </pc:sldMkLst>
      </pc:sldChg>
      <pc:sldChg chg="modNotesTx">
        <pc:chgData name="Akul Arun /DS" userId="86a59505-1c39-42df-b73d-44282e87df83" providerId="ADAL" clId="{7EE1D0DC-A0B9-4BB5-ADA9-CA25AD529A4A}" dt="2023-08-11T02:20:53.217" v="3061" actId="20577"/>
        <pc:sldMkLst>
          <pc:docMk/>
          <pc:sldMk cId="3589926611" sldId="308"/>
        </pc:sldMkLst>
      </pc:sldChg>
      <pc:sldChg chg="del">
        <pc:chgData name="Akul Arun /DS" userId="86a59505-1c39-42df-b73d-44282e87df83" providerId="ADAL" clId="{7EE1D0DC-A0B9-4BB5-ADA9-CA25AD529A4A}" dt="2023-08-11T01:25:37.803" v="1" actId="2696"/>
        <pc:sldMkLst>
          <pc:docMk/>
          <pc:sldMk cId="1014884782" sldId="310"/>
        </pc:sldMkLst>
      </pc:sldChg>
      <pc:sldChg chg="del">
        <pc:chgData name="Akul Arun /DS" userId="86a59505-1c39-42df-b73d-44282e87df83" providerId="ADAL" clId="{7EE1D0DC-A0B9-4BB5-ADA9-CA25AD529A4A}" dt="2023-08-11T01:25:55.012" v="11" actId="2696"/>
        <pc:sldMkLst>
          <pc:docMk/>
          <pc:sldMk cId="3820120328" sldId="311"/>
        </pc:sldMkLst>
      </pc:sldChg>
      <pc:sldChg chg="del">
        <pc:chgData name="Akul Arun /DS" userId="86a59505-1c39-42df-b73d-44282e87df83" providerId="ADAL" clId="{7EE1D0DC-A0B9-4BB5-ADA9-CA25AD529A4A}" dt="2023-08-11T01:26:00.622" v="15" actId="2696"/>
        <pc:sldMkLst>
          <pc:docMk/>
          <pc:sldMk cId="1591215914" sldId="312"/>
        </pc:sldMkLst>
      </pc:sldChg>
      <pc:sldChg chg="modNotesTx">
        <pc:chgData name="Akul Arun /DS" userId="86a59505-1c39-42df-b73d-44282e87df83" providerId="ADAL" clId="{7EE1D0DC-A0B9-4BB5-ADA9-CA25AD529A4A}" dt="2023-08-11T02:00:19.913" v="1663" actId="20577"/>
        <pc:sldMkLst>
          <pc:docMk/>
          <pc:sldMk cId="1033348543" sldId="313"/>
        </pc:sldMkLst>
      </pc:sldChg>
      <pc:sldChg chg="modNotesTx">
        <pc:chgData name="Akul Arun /DS" userId="86a59505-1c39-42df-b73d-44282e87df83" providerId="ADAL" clId="{7EE1D0DC-A0B9-4BB5-ADA9-CA25AD529A4A}" dt="2023-08-11T01:47:28.471" v="574" actId="20577"/>
        <pc:sldMkLst>
          <pc:docMk/>
          <pc:sldMk cId="3964718444" sldId="314"/>
        </pc:sldMkLst>
      </pc:sldChg>
      <pc:sldChg chg="modNotesTx">
        <pc:chgData name="Akul Arun /DS" userId="86a59505-1c39-42df-b73d-44282e87df83" providerId="ADAL" clId="{7EE1D0DC-A0B9-4BB5-ADA9-CA25AD529A4A}" dt="2023-08-11T01:53:08.544" v="1059" actId="20577"/>
        <pc:sldMkLst>
          <pc:docMk/>
          <pc:sldMk cId="3837328313" sldId="315"/>
        </pc:sldMkLst>
      </pc:sldChg>
      <pc:sldChg chg="modSp mod modNotesTx">
        <pc:chgData name="Akul Arun /DS" userId="86a59505-1c39-42df-b73d-44282e87df83" providerId="ADAL" clId="{7EE1D0DC-A0B9-4BB5-ADA9-CA25AD529A4A}" dt="2023-08-11T01:55:07.467" v="1339" actId="20577"/>
        <pc:sldMkLst>
          <pc:docMk/>
          <pc:sldMk cId="3731343144" sldId="316"/>
        </pc:sldMkLst>
        <pc:spChg chg="mod">
          <ac:chgData name="Akul Arun /DS" userId="86a59505-1c39-42df-b73d-44282e87df83" providerId="ADAL" clId="{7EE1D0DC-A0B9-4BB5-ADA9-CA25AD529A4A}" dt="2023-08-11T01:54:33.659" v="1302" actId="20577"/>
          <ac:spMkLst>
            <pc:docMk/>
            <pc:sldMk cId="3731343144" sldId="316"/>
            <ac:spMk id="20" creationId="{2FFE4153-77F4-5E44-5543-5AF96530DF8B}"/>
          </ac:spMkLst>
        </pc:spChg>
      </pc:sldChg>
      <pc:sldChg chg="modNotesTx">
        <pc:chgData name="Akul Arun /DS" userId="86a59505-1c39-42df-b73d-44282e87df83" providerId="ADAL" clId="{7EE1D0DC-A0B9-4BB5-ADA9-CA25AD529A4A}" dt="2023-08-11T01:55:37.478" v="1360" actId="20577"/>
        <pc:sldMkLst>
          <pc:docMk/>
          <pc:sldMk cId="2988972463" sldId="317"/>
        </pc:sldMkLst>
      </pc:sldChg>
      <pc:sldChg chg="del">
        <pc:chgData name="Akul Arun /DS" userId="86a59505-1c39-42df-b73d-44282e87df83" providerId="ADAL" clId="{7EE1D0DC-A0B9-4BB5-ADA9-CA25AD529A4A}" dt="2023-08-11T01:26:03.846" v="17" actId="2696"/>
        <pc:sldMkLst>
          <pc:docMk/>
          <pc:sldMk cId="32557825" sldId="318"/>
        </pc:sldMkLst>
      </pc:sldChg>
      <pc:sldChg chg="del">
        <pc:chgData name="Akul Arun /DS" userId="86a59505-1c39-42df-b73d-44282e87df83" providerId="ADAL" clId="{7EE1D0DC-A0B9-4BB5-ADA9-CA25AD529A4A}" dt="2023-08-11T01:26:05.851" v="18" actId="2696"/>
        <pc:sldMkLst>
          <pc:docMk/>
          <pc:sldMk cId="760218238" sldId="319"/>
        </pc:sldMkLst>
      </pc:sldChg>
      <pc:sldChg chg="modSp mod modNotesTx">
        <pc:chgData name="Akul Arun /DS" userId="86a59505-1c39-42df-b73d-44282e87df83" providerId="ADAL" clId="{7EE1D0DC-A0B9-4BB5-ADA9-CA25AD529A4A}" dt="2023-08-19T13:35:20.595" v="3807" actId="1076"/>
        <pc:sldMkLst>
          <pc:docMk/>
          <pc:sldMk cId="1899021062" sldId="320"/>
        </pc:sldMkLst>
        <pc:spChg chg="mod">
          <ac:chgData name="Akul Arun /DS" userId="86a59505-1c39-42df-b73d-44282e87df83" providerId="ADAL" clId="{7EE1D0DC-A0B9-4BB5-ADA9-CA25AD529A4A}" dt="2023-08-19T13:35:14.716" v="3806" actId="1076"/>
          <ac:spMkLst>
            <pc:docMk/>
            <pc:sldMk cId="1899021062" sldId="320"/>
            <ac:spMk id="14" creationId="{B718D65E-1A73-AC2F-C73E-AED15B69B674}"/>
          </ac:spMkLst>
        </pc:spChg>
        <pc:spChg chg="mod">
          <ac:chgData name="Akul Arun /DS" userId="86a59505-1c39-42df-b73d-44282e87df83" providerId="ADAL" clId="{7EE1D0DC-A0B9-4BB5-ADA9-CA25AD529A4A}" dt="2023-08-19T13:34:59.336" v="3805" actId="1076"/>
          <ac:spMkLst>
            <pc:docMk/>
            <pc:sldMk cId="1899021062" sldId="320"/>
            <ac:spMk id="16" creationId="{6AB0010A-E019-C0AD-C450-F7262BB7C414}"/>
          </ac:spMkLst>
        </pc:spChg>
        <pc:picChg chg="mod">
          <ac:chgData name="Akul Arun /DS" userId="86a59505-1c39-42df-b73d-44282e87df83" providerId="ADAL" clId="{7EE1D0DC-A0B9-4BB5-ADA9-CA25AD529A4A}" dt="2023-08-19T13:35:20.595" v="3807" actId="1076"/>
          <ac:picMkLst>
            <pc:docMk/>
            <pc:sldMk cId="1899021062" sldId="320"/>
            <ac:picMk id="7" creationId="{92A0AD1C-3094-6583-8A71-8D6039C150CE}"/>
          </ac:picMkLst>
        </pc:picChg>
      </pc:sldChg>
      <pc:sldChg chg="del">
        <pc:chgData name="Akul Arun /DS" userId="86a59505-1c39-42df-b73d-44282e87df83" providerId="ADAL" clId="{7EE1D0DC-A0B9-4BB5-ADA9-CA25AD529A4A}" dt="2023-08-11T01:26:07.288" v="19" actId="2696"/>
        <pc:sldMkLst>
          <pc:docMk/>
          <pc:sldMk cId="4276029905" sldId="321"/>
        </pc:sldMkLst>
      </pc:sldChg>
      <pc:sldChg chg="addSp delSp modSp mod modNotesTx">
        <pc:chgData name="Akul Arun /DS" userId="86a59505-1c39-42df-b73d-44282e87df83" providerId="ADAL" clId="{7EE1D0DC-A0B9-4BB5-ADA9-CA25AD529A4A}" dt="2023-08-19T16:00:06.668" v="4076" actId="14100"/>
        <pc:sldMkLst>
          <pc:docMk/>
          <pc:sldMk cId="1618493152" sldId="322"/>
        </pc:sldMkLst>
        <pc:picChg chg="add mod">
          <ac:chgData name="Akul Arun /DS" userId="86a59505-1c39-42df-b73d-44282e87df83" providerId="ADAL" clId="{7EE1D0DC-A0B9-4BB5-ADA9-CA25AD529A4A}" dt="2023-08-19T15:59:43.196" v="4067" actId="1076"/>
          <ac:picMkLst>
            <pc:docMk/>
            <pc:sldMk cId="1618493152" sldId="322"/>
            <ac:picMk id="16" creationId="{E3BFC441-0813-7384-1D61-241B9F72583F}"/>
          </ac:picMkLst>
        </pc:picChg>
        <pc:picChg chg="add mod">
          <ac:chgData name="Akul Arun /DS" userId="86a59505-1c39-42df-b73d-44282e87df83" providerId="ADAL" clId="{7EE1D0DC-A0B9-4BB5-ADA9-CA25AD529A4A}" dt="2023-08-19T16:00:06.668" v="4076" actId="14100"/>
          <ac:picMkLst>
            <pc:docMk/>
            <pc:sldMk cId="1618493152" sldId="322"/>
            <ac:picMk id="52" creationId="{765FE72A-8BDB-23C1-ECD4-AD41A5BF9847}"/>
          </ac:picMkLst>
        </pc:picChg>
        <pc:picChg chg="del">
          <ac:chgData name="Akul Arun /DS" userId="86a59505-1c39-42df-b73d-44282e87df83" providerId="ADAL" clId="{7EE1D0DC-A0B9-4BB5-ADA9-CA25AD529A4A}" dt="2023-08-19T15:59:45.526" v="4068" actId="21"/>
          <ac:picMkLst>
            <pc:docMk/>
            <pc:sldMk cId="1618493152" sldId="322"/>
            <ac:picMk id="56" creationId="{BD896DF8-E879-C979-8330-1A0319DA7E21}"/>
          </ac:picMkLst>
        </pc:picChg>
        <pc:picChg chg="del">
          <ac:chgData name="Akul Arun /DS" userId="86a59505-1c39-42df-b73d-44282e87df83" providerId="ADAL" clId="{7EE1D0DC-A0B9-4BB5-ADA9-CA25AD529A4A}" dt="2023-08-19T15:59:33.419" v="4063" actId="21"/>
          <ac:picMkLst>
            <pc:docMk/>
            <pc:sldMk cId="1618493152" sldId="322"/>
            <ac:picMk id="58" creationId="{5C0B0A26-5C1D-BBD1-780B-551998F98BF5}"/>
          </ac:picMkLst>
        </pc:picChg>
      </pc:sldChg>
      <pc:sldChg chg="modNotesTx">
        <pc:chgData name="Akul Arun /DS" userId="86a59505-1c39-42df-b73d-44282e87df83" providerId="ADAL" clId="{7EE1D0DC-A0B9-4BB5-ADA9-CA25AD529A4A}" dt="2023-08-11T02:26:33.654" v="3655" actId="20577"/>
        <pc:sldMkLst>
          <pc:docMk/>
          <pc:sldMk cId="3699363614" sldId="323"/>
        </pc:sldMkLst>
      </pc:sldChg>
      <pc:sldChg chg="addSp delSp modSp new del mod setBg addAnim">
        <pc:chgData name="Akul Arun /DS" userId="86a59505-1c39-42df-b73d-44282e87df83" providerId="ADAL" clId="{7EE1D0DC-A0B9-4BB5-ADA9-CA25AD529A4A}" dt="2023-08-11T02:10:24.804" v="1985" actId="2696"/>
        <pc:sldMkLst>
          <pc:docMk/>
          <pc:sldMk cId="3311682816" sldId="324"/>
        </pc:sldMkLst>
        <pc:spChg chg="mod">
          <ac:chgData name="Akul Arun /DS" userId="86a59505-1c39-42df-b73d-44282e87df83" providerId="ADAL" clId="{7EE1D0DC-A0B9-4BB5-ADA9-CA25AD529A4A}" dt="2023-08-11T02:09:29.111" v="1959" actId="26606"/>
          <ac:spMkLst>
            <pc:docMk/>
            <pc:sldMk cId="3311682816" sldId="324"/>
            <ac:spMk id="2" creationId="{2DD4467B-4864-043B-BD3E-01A038B42FEA}"/>
          </ac:spMkLst>
        </pc:spChg>
        <pc:picChg chg="add del mod">
          <ac:chgData name="Akul Arun /DS" userId="86a59505-1c39-42df-b73d-44282e87df83" providerId="ADAL" clId="{7EE1D0DC-A0B9-4BB5-ADA9-CA25AD529A4A}" dt="2023-08-11T02:09:51.072" v="1962" actId="21"/>
          <ac:picMkLst>
            <pc:docMk/>
            <pc:sldMk cId="3311682816" sldId="324"/>
            <ac:picMk id="4" creationId="{547227CF-95CD-A5C0-5ACB-D1A80B67C42C}"/>
          </ac:picMkLst>
        </pc:picChg>
        <pc:picChg chg="add">
          <ac:chgData name="Akul Arun /DS" userId="86a59505-1c39-42df-b73d-44282e87df83" providerId="ADAL" clId="{7EE1D0DC-A0B9-4BB5-ADA9-CA25AD529A4A}" dt="2023-08-11T02:09:29.111" v="1959" actId="26606"/>
          <ac:picMkLst>
            <pc:docMk/>
            <pc:sldMk cId="3311682816" sldId="324"/>
            <ac:picMk id="9" creationId="{08187575-5CB4-477B-AA47-020C6D2A786E}"/>
          </ac:picMkLst>
        </pc:picChg>
        <pc:picChg chg="add">
          <ac:chgData name="Akul Arun /DS" userId="86a59505-1c39-42df-b73d-44282e87df83" providerId="ADAL" clId="{7EE1D0DC-A0B9-4BB5-ADA9-CA25AD529A4A}" dt="2023-08-11T02:09:29.111" v="1959" actId="26606"/>
          <ac:picMkLst>
            <pc:docMk/>
            <pc:sldMk cId="3311682816" sldId="324"/>
            <ac:picMk id="11" creationId="{EE585F70-7C5D-424E-A182-39507AF48A0C}"/>
          </ac:picMkLst>
        </pc:picChg>
      </pc:sldChg>
      <pc:sldChg chg="addSp modSp new mod setBg setClrOvrMap modNotesTx">
        <pc:chgData name="Akul Arun /DS" userId="86a59505-1c39-42df-b73d-44282e87df83" providerId="ADAL" clId="{7EE1D0DC-A0B9-4BB5-ADA9-CA25AD529A4A}" dt="2023-08-11T02:15:58.672" v="2497" actId="20577"/>
        <pc:sldMkLst>
          <pc:docMk/>
          <pc:sldMk cId="4006989861" sldId="325"/>
        </pc:sldMkLst>
        <pc:spChg chg="mod">
          <ac:chgData name="Akul Arun /DS" userId="86a59505-1c39-42df-b73d-44282e87df83" providerId="ADAL" clId="{7EE1D0DC-A0B9-4BB5-ADA9-CA25AD529A4A}" dt="2023-08-11T02:10:19.752" v="1984" actId="26606"/>
          <ac:spMkLst>
            <pc:docMk/>
            <pc:sldMk cId="4006989861" sldId="325"/>
            <ac:spMk id="2" creationId="{1A62FE4F-B5DA-677F-9944-F5D47A1D4547}"/>
          </ac:spMkLst>
        </pc:spChg>
        <pc:spChg chg="add">
          <ac:chgData name="Akul Arun /DS" userId="86a59505-1c39-42df-b73d-44282e87df83" providerId="ADAL" clId="{7EE1D0DC-A0B9-4BB5-ADA9-CA25AD529A4A}" dt="2023-08-11T02:10:19.752" v="1984" actId="26606"/>
          <ac:spMkLst>
            <pc:docMk/>
            <pc:sldMk cId="4006989861" sldId="325"/>
            <ac:spMk id="9" creationId="{8E482A67-6CD8-49D7-9F85-52ECF99152D0}"/>
          </ac:spMkLst>
        </pc:spChg>
        <pc:spChg chg="add">
          <ac:chgData name="Akul Arun /DS" userId="86a59505-1c39-42df-b73d-44282e87df83" providerId="ADAL" clId="{7EE1D0DC-A0B9-4BB5-ADA9-CA25AD529A4A}" dt="2023-08-11T02:10:19.752" v="1984" actId="26606"/>
          <ac:spMkLst>
            <pc:docMk/>
            <pc:sldMk cId="4006989861" sldId="325"/>
            <ac:spMk id="11" creationId="{418F941B-B7E9-44F2-9A2C-5D35ACF9A678}"/>
          </ac:spMkLst>
        </pc:spChg>
        <pc:picChg chg="add mod">
          <ac:chgData name="Akul Arun /DS" userId="86a59505-1c39-42df-b73d-44282e87df83" providerId="ADAL" clId="{7EE1D0DC-A0B9-4BB5-ADA9-CA25AD529A4A}" dt="2023-08-11T02:10:19.752" v="1984" actId="26606"/>
          <ac:picMkLst>
            <pc:docMk/>
            <pc:sldMk cId="4006989861" sldId="325"/>
            <ac:picMk id="4" creationId="{B2B4F56F-25D6-5138-B79F-3052E64F8B81}"/>
          </ac:picMkLst>
        </pc:picChg>
      </pc:sldChg>
      <pc:sldChg chg="add del ord">
        <pc:chgData name="Akul Arun /DS" userId="86a59505-1c39-42df-b73d-44282e87df83" providerId="ADAL" clId="{7EE1D0DC-A0B9-4BB5-ADA9-CA25AD529A4A}" dt="2023-08-19T16:14:53.274" v="4112" actId="2696"/>
        <pc:sldMkLst>
          <pc:docMk/>
          <pc:sldMk cId="2506899376" sldId="326"/>
        </pc:sldMkLst>
      </pc:sldChg>
      <pc:sldChg chg="addSp delSp modSp add mod setBg setClrOvrMap">
        <pc:chgData name="Akul Arun /DS" userId="86a59505-1c39-42df-b73d-44282e87df83" providerId="ADAL" clId="{7EE1D0DC-A0B9-4BB5-ADA9-CA25AD529A4A}" dt="2023-08-19T16:14:40.052" v="4111" actId="26606"/>
        <pc:sldMkLst>
          <pc:docMk/>
          <pc:sldMk cId="2124099209" sldId="327"/>
        </pc:sldMkLst>
        <pc:spChg chg="del">
          <ac:chgData name="Akul Arun /DS" userId="86a59505-1c39-42df-b73d-44282e87df83" providerId="ADAL" clId="{7EE1D0DC-A0B9-4BB5-ADA9-CA25AD529A4A}" dt="2023-08-19T16:14:26.679" v="4108" actId="21"/>
          <ac:spMkLst>
            <pc:docMk/>
            <pc:sldMk cId="2124099209" sldId="327"/>
            <ac:spMk id="2" creationId="{1A62FE4F-B5DA-677F-9944-F5D47A1D4547}"/>
          </ac:spMkLst>
        </pc:spChg>
        <pc:spChg chg="add del mod">
          <ac:chgData name="Akul Arun /DS" userId="86a59505-1c39-42df-b73d-44282e87df83" providerId="ADAL" clId="{7EE1D0DC-A0B9-4BB5-ADA9-CA25AD529A4A}" dt="2023-08-19T16:14:29.386" v="4109" actId="21"/>
          <ac:spMkLst>
            <pc:docMk/>
            <pc:sldMk cId="2124099209" sldId="327"/>
            <ac:spMk id="5" creationId="{EBF00DAC-048F-7F4A-920A-F7B26D2CE19A}"/>
          </ac:spMkLst>
        </pc:spChg>
        <pc:spChg chg="del">
          <ac:chgData name="Akul Arun /DS" userId="86a59505-1c39-42df-b73d-44282e87df83" providerId="ADAL" clId="{7EE1D0DC-A0B9-4BB5-ADA9-CA25AD529A4A}" dt="2023-08-19T16:14:40.052" v="4111" actId="26606"/>
          <ac:spMkLst>
            <pc:docMk/>
            <pc:sldMk cId="2124099209" sldId="327"/>
            <ac:spMk id="9" creationId="{8E482A67-6CD8-49D7-9F85-52ECF99152D0}"/>
          </ac:spMkLst>
        </pc:spChg>
        <pc:spChg chg="del">
          <ac:chgData name="Akul Arun /DS" userId="86a59505-1c39-42df-b73d-44282e87df83" providerId="ADAL" clId="{7EE1D0DC-A0B9-4BB5-ADA9-CA25AD529A4A}" dt="2023-08-19T16:14:40.052" v="4111" actId="26606"/>
          <ac:spMkLst>
            <pc:docMk/>
            <pc:sldMk cId="2124099209" sldId="327"/>
            <ac:spMk id="11" creationId="{418F941B-B7E9-44F2-9A2C-5D35ACF9A678}"/>
          </ac:spMkLst>
        </pc:spChg>
        <pc:spChg chg="add">
          <ac:chgData name="Akul Arun /DS" userId="86a59505-1c39-42df-b73d-44282e87df83" providerId="ADAL" clId="{7EE1D0DC-A0B9-4BB5-ADA9-CA25AD529A4A}" dt="2023-08-19T16:14:40.052" v="4111" actId="26606"/>
          <ac:spMkLst>
            <pc:docMk/>
            <pc:sldMk cId="2124099209" sldId="327"/>
            <ac:spMk id="16" creationId="{5C56FD3A-4F39-4752-AC00-DB25CCA4ED73}"/>
          </ac:spMkLst>
        </pc:spChg>
        <pc:spChg chg="add">
          <ac:chgData name="Akul Arun /DS" userId="86a59505-1c39-42df-b73d-44282e87df83" providerId="ADAL" clId="{7EE1D0DC-A0B9-4BB5-ADA9-CA25AD529A4A}" dt="2023-08-19T16:14:40.052" v="4111" actId="26606"/>
          <ac:spMkLst>
            <pc:docMk/>
            <pc:sldMk cId="2124099209" sldId="327"/>
            <ac:spMk id="18" creationId="{772527DF-A25C-46B4-A5D9-BBE2E310ACAF}"/>
          </ac:spMkLst>
        </pc:spChg>
        <pc:picChg chg="del">
          <ac:chgData name="Akul Arun /DS" userId="86a59505-1c39-42df-b73d-44282e87df83" providerId="ADAL" clId="{7EE1D0DC-A0B9-4BB5-ADA9-CA25AD529A4A}" dt="2023-08-19T16:14:23.153" v="4107" actId="21"/>
          <ac:picMkLst>
            <pc:docMk/>
            <pc:sldMk cId="2124099209" sldId="327"/>
            <ac:picMk id="4" creationId="{B2B4F56F-25D6-5138-B79F-3052E64F8B81}"/>
          </ac:picMkLst>
        </pc:picChg>
        <pc:picChg chg="add mod">
          <ac:chgData name="Akul Arun /DS" userId="86a59505-1c39-42df-b73d-44282e87df83" providerId="ADAL" clId="{7EE1D0DC-A0B9-4BB5-ADA9-CA25AD529A4A}" dt="2023-08-19T16:14:40.052" v="4111" actId="26606"/>
          <ac:picMkLst>
            <pc:docMk/>
            <pc:sldMk cId="2124099209" sldId="327"/>
            <ac:picMk id="7" creationId="{A30E231C-7583-513E-AC84-D6EC0820F60D}"/>
          </ac:picMkLst>
        </pc:picChg>
      </pc:sldChg>
      <pc:sldChg chg="addSp delSp modSp add mod setBg setClrOvrMap">
        <pc:chgData name="Akul Arun /DS" userId="86a59505-1c39-42df-b73d-44282e87df83" providerId="ADAL" clId="{7EE1D0DC-A0B9-4BB5-ADA9-CA25AD529A4A}" dt="2023-08-19T16:14:06.077" v="4106" actId="26606"/>
        <pc:sldMkLst>
          <pc:docMk/>
          <pc:sldMk cId="2982499351" sldId="328"/>
        </pc:sldMkLst>
        <pc:spChg chg="del mod">
          <ac:chgData name="Akul Arun /DS" userId="86a59505-1c39-42df-b73d-44282e87df83" providerId="ADAL" clId="{7EE1D0DC-A0B9-4BB5-ADA9-CA25AD529A4A}" dt="2023-08-19T16:13:36.972" v="4098" actId="21"/>
          <ac:spMkLst>
            <pc:docMk/>
            <pc:sldMk cId="2982499351" sldId="328"/>
            <ac:spMk id="2" creationId="{1A62FE4F-B5DA-677F-9944-F5D47A1D4547}"/>
          </ac:spMkLst>
        </pc:spChg>
        <pc:spChg chg="del">
          <ac:chgData name="Akul Arun /DS" userId="86a59505-1c39-42df-b73d-44282e87df83" providerId="ADAL" clId="{7EE1D0DC-A0B9-4BB5-ADA9-CA25AD529A4A}" dt="2023-08-19T16:13:32.482" v="4096" actId="26606"/>
          <ac:spMkLst>
            <pc:docMk/>
            <pc:sldMk cId="2982499351" sldId="328"/>
            <ac:spMk id="9" creationId="{8E482A67-6CD8-49D7-9F85-52ECF99152D0}"/>
          </ac:spMkLst>
        </pc:spChg>
        <pc:spChg chg="del">
          <ac:chgData name="Akul Arun /DS" userId="86a59505-1c39-42df-b73d-44282e87df83" providerId="ADAL" clId="{7EE1D0DC-A0B9-4BB5-ADA9-CA25AD529A4A}" dt="2023-08-19T16:13:32.482" v="4096" actId="26606"/>
          <ac:spMkLst>
            <pc:docMk/>
            <pc:sldMk cId="2982499351" sldId="328"/>
            <ac:spMk id="11" creationId="{418F941B-B7E9-44F2-9A2C-5D35ACF9A678}"/>
          </ac:spMkLst>
        </pc:spChg>
        <pc:spChg chg="add del">
          <ac:chgData name="Akul Arun /DS" userId="86a59505-1c39-42df-b73d-44282e87df83" providerId="ADAL" clId="{7EE1D0DC-A0B9-4BB5-ADA9-CA25AD529A4A}" dt="2023-08-19T16:14:06.077" v="4106" actId="26606"/>
          <ac:spMkLst>
            <pc:docMk/>
            <pc:sldMk cId="2982499351" sldId="328"/>
            <ac:spMk id="16" creationId="{8E482A67-6CD8-49D7-9F85-52ECF99152D0}"/>
          </ac:spMkLst>
        </pc:spChg>
        <pc:spChg chg="add del">
          <ac:chgData name="Akul Arun /DS" userId="86a59505-1c39-42df-b73d-44282e87df83" providerId="ADAL" clId="{7EE1D0DC-A0B9-4BB5-ADA9-CA25AD529A4A}" dt="2023-08-19T16:14:06.077" v="4106" actId="26606"/>
          <ac:spMkLst>
            <pc:docMk/>
            <pc:sldMk cId="2982499351" sldId="328"/>
            <ac:spMk id="18" creationId="{418F941B-B7E9-44F2-9A2C-5D35ACF9A678}"/>
          </ac:spMkLst>
        </pc:spChg>
        <pc:spChg chg="add">
          <ac:chgData name="Akul Arun /DS" userId="86a59505-1c39-42df-b73d-44282e87df83" providerId="ADAL" clId="{7EE1D0DC-A0B9-4BB5-ADA9-CA25AD529A4A}" dt="2023-08-19T16:14:06.077" v="4106" actId="26606"/>
          <ac:spMkLst>
            <pc:docMk/>
            <pc:sldMk cId="2982499351" sldId="328"/>
            <ac:spMk id="25" creationId="{E1B06D72-EEA4-4E56-9D5E-96440C15A1D9}"/>
          </ac:spMkLst>
        </pc:spChg>
        <pc:picChg chg="del">
          <ac:chgData name="Akul Arun /DS" userId="86a59505-1c39-42df-b73d-44282e87df83" providerId="ADAL" clId="{7EE1D0DC-A0B9-4BB5-ADA9-CA25AD529A4A}" dt="2023-08-19T16:13:21.614" v="4094" actId="21"/>
          <ac:picMkLst>
            <pc:docMk/>
            <pc:sldMk cId="2982499351" sldId="328"/>
            <ac:picMk id="4" creationId="{B2B4F56F-25D6-5138-B79F-3052E64F8B81}"/>
          </ac:picMkLst>
        </pc:picChg>
        <pc:picChg chg="add del mod">
          <ac:chgData name="Akul Arun /DS" userId="86a59505-1c39-42df-b73d-44282e87df83" providerId="ADAL" clId="{7EE1D0DC-A0B9-4BB5-ADA9-CA25AD529A4A}" dt="2023-08-19T16:13:56.385" v="4102" actId="21"/>
          <ac:picMkLst>
            <pc:docMk/>
            <pc:sldMk cId="2982499351" sldId="328"/>
            <ac:picMk id="5" creationId="{01A79E3C-02E6-77F3-0A41-EDADFDAECA5E}"/>
          </ac:picMkLst>
        </pc:picChg>
        <pc:picChg chg="add mod">
          <ac:chgData name="Akul Arun /DS" userId="86a59505-1c39-42df-b73d-44282e87df83" providerId="ADAL" clId="{7EE1D0DC-A0B9-4BB5-ADA9-CA25AD529A4A}" dt="2023-08-19T16:14:06.077" v="4106" actId="26606"/>
          <ac:picMkLst>
            <pc:docMk/>
            <pc:sldMk cId="2982499351" sldId="328"/>
            <ac:picMk id="7" creationId="{C308D32B-94E6-FB1A-3F68-7D2C42AA511A}"/>
          </ac:picMkLst>
        </pc:picChg>
        <pc:picChg chg="add">
          <ac:chgData name="Akul Arun /DS" userId="86a59505-1c39-42df-b73d-44282e87df83" providerId="ADAL" clId="{7EE1D0DC-A0B9-4BB5-ADA9-CA25AD529A4A}" dt="2023-08-19T16:14:06.077" v="4106" actId="26606"/>
          <ac:picMkLst>
            <pc:docMk/>
            <pc:sldMk cId="2982499351" sldId="328"/>
            <ac:picMk id="23" creationId="{97EEB557-E045-4967-91EE-5412EB4FABEC}"/>
          </ac:picMkLst>
        </pc:picChg>
      </pc:sldChg>
      <pc:sldChg chg="addSp delSp modSp add mod setBg setClrOvrMap">
        <pc:chgData name="Akul Arun /DS" userId="86a59505-1c39-42df-b73d-44282e87df83" providerId="ADAL" clId="{7EE1D0DC-A0B9-4BB5-ADA9-CA25AD529A4A}" dt="2023-08-19T16:13:12.518" v="4093" actId="26606"/>
        <pc:sldMkLst>
          <pc:docMk/>
          <pc:sldMk cId="2035984212" sldId="329"/>
        </pc:sldMkLst>
        <pc:spChg chg="del mod">
          <ac:chgData name="Akul Arun /DS" userId="86a59505-1c39-42df-b73d-44282e87df83" providerId="ADAL" clId="{7EE1D0DC-A0B9-4BB5-ADA9-CA25AD529A4A}" dt="2023-08-19T16:13:00.049" v="4090" actId="21"/>
          <ac:spMkLst>
            <pc:docMk/>
            <pc:sldMk cId="2035984212" sldId="329"/>
            <ac:spMk id="2" creationId="{1A62FE4F-B5DA-677F-9944-F5D47A1D4547}"/>
          </ac:spMkLst>
        </pc:spChg>
        <pc:spChg chg="del">
          <ac:chgData name="Akul Arun /DS" userId="86a59505-1c39-42df-b73d-44282e87df83" providerId="ADAL" clId="{7EE1D0DC-A0B9-4BB5-ADA9-CA25AD529A4A}" dt="2023-08-19T16:13:12.518" v="4093" actId="26606"/>
          <ac:spMkLst>
            <pc:docMk/>
            <pc:sldMk cId="2035984212" sldId="329"/>
            <ac:spMk id="9" creationId="{8E482A67-6CD8-49D7-9F85-52ECF99152D0}"/>
          </ac:spMkLst>
        </pc:spChg>
        <pc:spChg chg="del">
          <ac:chgData name="Akul Arun /DS" userId="86a59505-1c39-42df-b73d-44282e87df83" providerId="ADAL" clId="{7EE1D0DC-A0B9-4BB5-ADA9-CA25AD529A4A}" dt="2023-08-19T16:13:12.518" v="4093" actId="26606"/>
          <ac:spMkLst>
            <pc:docMk/>
            <pc:sldMk cId="2035984212" sldId="329"/>
            <ac:spMk id="11" creationId="{418F941B-B7E9-44F2-9A2C-5D35ACF9A678}"/>
          </ac:spMkLst>
        </pc:spChg>
        <pc:spChg chg="add">
          <ac:chgData name="Akul Arun /DS" userId="86a59505-1c39-42df-b73d-44282e87df83" providerId="ADAL" clId="{7EE1D0DC-A0B9-4BB5-ADA9-CA25AD529A4A}" dt="2023-08-19T16:13:12.518" v="4093" actId="26606"/>
          <ac:spMkLst>
            <pc:docMk/>
            <pc:sldMk cId="2035984212" sldId="329"/>
            <ac:spMk id="16" creationId="{D64A12F0-8158-4372-9761-AD0A6ED30C2E}"/>
          </ac:spMkLst>
        </pc:spChg>
        <pc:picChg chg="del">
          <ac:chgData name="Akul Arun /DS" userId="86a59505-1c39-42df-b73d-44282e87df83" providerId="ADAL" clId="{7EE1D0DC-A0B9-4BB5-ADA9-CA25AD529A4A}" dt="2023-08-19T16:13:01.623" v="4091" actId="21"/>
          <ac:picMkLst>
            <pc:docMk/>
            <pc:sldMk cId="2035984212" sldId="329"/>
            <ac:picMk id="4" creationId="{B2B4F56F-25D6-5138-B79F-3052E64F8B81}"/>
          </ac:picMkLst>
        </pc:picChg>
        <pc:picChg chg="add mod">
          <ac:chgData name="Akul Arun /DS" userId="86a59505-1c39-42df-b73d-44282e87df83" providerId="ADAL" clId="{7EE1D0DC-A0B9-4BB5-ADA9-CA25AD529A4A}" dt="2023-08-19T16:13:12.518" v="4093" actId="26606"/>
          <ac:picMkLst>
            <pc:docMk/>
            <pc:sldMk cId="2035984212" sldId="329"/>
            <ac:picMk id="5" creationId="{AA47DAC4-B4AC-3469-18D1-942B0BD119ED}"/>
          </ac:picMkLst>
        </pc:picChg>
      </pc:sldChg>
      <pc:sldChg chg="addSp delSp modSp add mod">
        <pc:chgData name="Akul Arun /DS" userId="86a59505-1c39-42df-b73d-44282e87df83" providerId="ADAL" clId="{7EE1D0DC-A0B9-4BB5-ADA9-CA25AD529A4A}" dt="2023-08-19T16:15:12.113" v="4129" actId="20577"/>
        <pc:sldMkLst>
          <pc:docMk/>
          <pc:sldMk cId="2955050380" sldId="330"/>
        </pc:sldMkLst>
        <pc:spChg chg="del mod">
          <ac:chgData name="Akul Arun /DS" userId="86a59505-1c39-42df-b73d-44282e87df83" providerId="ADAL" clId="{7EE1D0DC-A0B9-4BB5-ADA9-CA25AD529A4A}" dt="2023-08-19T16:12:46.466" v="4088" actId="21"/>
          <ac:spMkLst>
            <pc:docMk/>
            <pc:sldMk cId="2955050380" sldId="330"/>
            <ac:spMk id="2" creationId="{1A62FE4F-B5DA-677F-9944-F5D47A1D4547}"/>
          </ac:spMkLst>
        </pc:spChg>
        <pc:spChg chg="add mod">
          <ac:chgData name="Akul Arun /DS" userId="86a59505-1c39-42df-b73d-44282e87df83" providerId="ADAL" clId="{7EE1D0DC-A0B9-4BB5-ADA9-CA25AD529A4A}" dt="2023-08-19T16:15:12.113" v="4129" actId="20577"/>
          <ac:spMkLst>
            <pc:docMk/>
            <pc:sldMk cId="2955050380" sldId="330"/>
            <ac:spMk id="6" creationId="{A342F9D1-6667-B591-DB4B-A233A6399D17}"/>
          </ac:spMkLst>
        </pc:spChg>
        <pc:spChg chg="del">
          <ac:chgData name="Akul Arun /DS" userId="86a59505-1c39-42df-b73d-44282e87df83" providerId="ADAL" clId="{7EE1D0DC-A0B9-4BB5-ADA9-CA25AD529A4A}" dt="2023-08-19T16:12:38.525" v="4086" actId="26606"/>
          <ac:spMkLst>
            <pc:docMk/>
            <pc:sldMk cId="2955050380" sldId="330"/>
            <ac:spMk id="9" creationId="{8E482A67-6CD8-49D7-9F85-52ECF99152D0}"/>
          </ac:spMkLst>
        </pc:spChg>
        <pc:spChg chg="del">
          <ac:chgData name="Akul Arun /DS" userId="86a59505-1c39-42df-b73d-44282e87df83" providerId="ADAL" clId="{7EE1D0DC-A0B9-4BB5-ADA9-CA25AD529A4A}" dt="2023-08-19T16:12:38.525" v="4086" actId="26606"/>
          <ac:spMkLst>
            <pc:docMk/>
            <pc:sldMk cId="2955050380" sldId="330"/>
            <ac:spMk id="11" creationId="{418F941B-B7E9-44F2-9A2C-5D35ACF9A678}"/>
          </ac:spMkLst>
        </pc:spChg>
        <pc:spChg chg="add">
          <ac:chgData name="Akul Arun /DS" userId="86a59505-1c39-42df-b73d-44282e87df83" providerId="ADAL" clId="{7EE1D0DC-A0B9-4BB5-ADA9-CA25AD529A4A}" dt="2023-08-19T16:12:38.525" v="4086" actId="26606"/>
          <ac:spMkLst>
            <pc:docMk/>
            <pc:sldMk cId="2955050380" sldId="330"/>
            <ac:spMk id="16" creationId="{8E482A67-6CD8-49D7-9F85-52ECF99152D0}"/>
          </ac:spMkLst>
        </pc:spChg>
        <pc:spChg chg="add">
          <ac:chgData name="Akul Arun /DS" userId="86a59505-1c39-42df-b73d-44282e87df83" providerId="ADAL" clId="{7EE1D0DC-A0B9-4BB5-ADA9-CA25AD529A4A}" dt="2023-08-19T16:12:38.525" v="4086" actId="26606"/>
          <ac:spMkLst>
            <pc:docMk/>
            <pc:sldMk cId="2955050380" sldId="330"/>
            <ac:spMk id="18" creationId="{418F941B-B7E9-44F2-9A2C-5D35ACF9A678}"/>
          </ac:spMkLst>
        </pc:spChg>
        <pc:picChg chg="del">
          <ac:chgData name="Akul Arun /DS" userId="86a59505-1c39-42df-b73d-44282e87df83" providerId="ADAL" clId="{7EE1D0DC-A0B9-4BB5-ADA9-CA25AD529A4A}" dt="2023-08-19T16:12:26.111" v="4084" actId="21"/>
          <ac:picMkLst>
            <pc:docMk/>
            <pc:sldMk cId="2955050380" sldId="330"/>
            <ac:picMk id="4" creationId="{B2B4F56F-25D6-5138-B79F-3052E64F8B81}"/>
          </ac:picMkLst>
        </pc:picChg>
        <pc:picChg chg="add mod">
          <ac:chgData name="Akul Arun /DS" userId="86a59505-1c39-42df-b73d-44282e87df83" providerId="ADAL" clId="{7EE1D0DC-A0B9-4BB5-ADA9-CA25AD529A4A}" dt="2023-08-19T16:12:38.525" v="4086" actId="26606"/>
          <ac:picMkLst>
            <pc:docMk/>
            <pc:sldMk cId="2955050380" sldId="330"/>
            <ac:picMk id="5" creationId="{AFEBE2AB-9D57-024F-1631-CD45FC2E3344}"/>
          </ac:picMkLst>
        </pc:picChg>
      </pc:sldChg>
    </pc:docChg>
  </pc:docChgLst>
  <pc:docChgLst>
    <pc:chgData name="Akul Arun /DS" userId="86a59505-1c39-42df-b73d-44282e87df83" providerId="ADAL" clId="{6D29F5AB-6D88-402B-AEE9-D316945933E7}"/>
    <pc:docChg chg="undo custSel addSld modSld sldOrd">
      <pc:chgData name="Akul Arun /DS" userId="86a59505-1c39-42df-b73d-44282e87df83" providerId="ADAL" clId="{6D29F5AB-6D88-402B-AEE9-D316945933E7}" dt="2023-08-11T01:00:53.343" v="4748" actId="14100"/>
      <pc:docMkLst>
        <pc:docMk/>
      </pc:docMkLst>
      <pc:sldChg chg="addSp delSp modSp mod">
        <pc:chgData name="Akul Arun /DS" userId="86a59505-1c39-42df-b73d-44282e87df83" providerId="ADAL" clId="{6D29F5AB-6D88-402B-AEE9-D316945933E7}" dt="2023-08-10T18:28:43.072" v="2183" actId="1440"/>
        <pc:sldMkLst>
          <pc:docMk/>
          <pc:sldMk cId="0" sldId="256"/>
        </pc:sldMkLst>
        <pc:spChg chg="mod">
          <ac:chgData name="Akul Arun /DS" userId="86a59505-1c39-42df-b73d-44282e87df83" providerId="ADAL" clId="{6D29F5AB-6D88-402B-AEE9-D316945933E7}" dt="2023-08-10T14:15:19.778" v="121" actId="20577"/>
          <ac:spMkLst>
            <pc:docMk/>
            <pc:sldMk cId="0" sldId="256"/>
            <ac:spMk id="1028" creationId="{00000000-0000-0000-0000-000000000000}"/>
          </ac:spMkLst>
        </pc:spChg>
        <pc:spChg chg="mod">
          <ac:chgData name="Akul Arun /DS" userId="86a59505-1c39-42df-b73d-44282e87df83" providerId="ADAL" clId="{6D29F5AB-6D88-402B-AEE9-D316945933E7}" dt="2023-08-10T16:10:27.152" v="833" actId="20577"/>
          <ac:spMkLst>
            <pc:docMk/>
            <pc:sldMk cId="0" sldId="256"/>
            <ac:spMk id="1029" creationId="{00000000-0000-0000-0000-000000000000}"/>
          </ac:spMkLst>
        </pc:spChg>
        <pc:grpChg chg="add del">
          <ac:chgData name="Akul Arun /DS" userId="86a59505-1c39-42df-b73d-44282e87df83" providerId="ADAL" clId="{6D29F5AB-6D88-402B-AEE9-D316945933E7}" dt="2023-08-10T18:26:15.962" v="2173" actId="21"/>
          <ac:grpSpMkLst>
            <pc:docMk/>
            <pc:sldMk cId="0" sldId="256"/>
            <ac:grpSpMk id="48" creationId="{00000000-0000-0000-0000-000000000000}"/>
          </ac:grpSpMkLst>
        </pc:grpChg>
        <pc:picChg chg="add del mod">
          <ac:chgData name="Akul Arun /DS" userId="86a59505-1c39-42df-b73d-44282e87df83" providerId="ADAL" clId="{6D29F5AB-6D88-402B-AEE9-D316945933E7}" dt="2023-08-10T18:25:40.860" v="2167" actId="21"/>
          <ac:picMkLst>
            <pc:docMk/>
            <pc:sldMk cId="0" sldId="256"/>
            <ac:picMk id="3" creationId="{D086165D-B17D-BA3F-3A4E-565ECB389EB3}"/>
          </ac:picMkLst>
        </pc:picChg>
        <pc:picChg chg="add mod">
          <ac:chgData name="Akul Arun /DS" userId="86a59505-1c39-42df-b73d-44282e87df83" providerId="ADAL" clId="{6D29F5AB-6D88-402B-AEE9-D316945933E7}" dt="2023-08-10T18:28:43.072" v="2183" actId="1440"/>
          <ac:picMkLst>
            <pc:docMk/>
            <pc:sldMk cId="0" sldId="256"/>
            <ac:picMk id="2050" creationId="{6B005820-19C0-6D46-B755-276784AE1A4D}"/>
          </ac:picMkLst>
        </pc:picChg>
      </pc:sldChg>
      <pc:sldChg chg="delSp modSp mod">
        <pc:chgData name="Akul Arun /DS" userId="86a59505-1c39-42df-b73d-44282e87df83" providerId="ADAL" clId="{6D29F5AB-6D88-402B-AEE9-D316945933E7}" dt="2023-08-10T19:50:30.862" v="2884" actId="20577"/>
        <pc:sldMkLst>
          <pc:docMk/>
          <pc:sldMk cId="0" sldId="257"/>
        </pc:sldMkLst>
        <pc:spChg chg="mod">
          <ac:chgData name="Akul Arun /DS" userId="86a59505-1c39-42df-b73d-44282e87df83" providerId="ADAL" clId="{6D29F5AB-6D88-402B-AEE9-D316945933E7}" dt="2023-08-10T14:14:39.563" v="98" actId="20577"/>
          <ac:spMkLst>
            <pc:docMk/>
            <pc:sldMk cId="0" sldId="257"/>
            <ac:spMk id="4" creationId="{E7F4831A-E686-9D66-7ED1-6DCD99BB2F98}"/>
          </ac:spMkLst>
        </pc:spChg>
        <pc:spChg chg="mod">
          <ac:chgData name="Akul Arun /DS" userId="86a59505-1c39-42df-b73d-44282e87df83" providerId="ADAL" clId="{6D29F5AB-6D88-402B-AEE9-D316945933E7}" dt="2023-08-10T19:19:06.002" v="2645" actId="2711"/>
          <ac:spMkLst>
            <pc:docMk/>
            <pc:sldMk cId="0" sldId="257"/>
            <ac:spMk id="235" creationId="{00000000-0000-0000-0000-000000000000}"/>
          </ac:spMkLst>
        </pc:spChg>
        <pc:spChg chg="mod">
          <ac:chgData name="Akul Arun /DS" userId="86a59505-1c39-42df-b73d-44282e87df83" providerId="ADAL" clId="{6D29F5AB-6D88-402B-AEE9-D316945933E7}" dt="2023-08-10T14:14:23.986" v="62" actId="14100"/>
          <ac:spMkLst>
            <pc:docMk/>
            <pc:sldMk cId="0" sldId="257"/>
            <ac:spMk id="301" creationId="{00000000-0000-0000-0000-000000000000}"/>
          </ac:spMkLst>
        </pc:spChg>
        <pc:spChg chg="mod">
          <ac:chgData name="Akul Arun /DS" userId="86a59505-1c39-42df-b73d-44282e87df83" providerId="ADAL" clId="{6D29F5AB-6D88-402B-AEE9-D316945933E7}" dt="2023-08-10T14:13:42.806" v="28" actId="20577"/>
          <ac:spMkLst>
            <pc:docMk/>
            <pc:sldMk cId="0" sldId="257"/>
            <ac:spMk id="306" creationId="{00000000-0000-0000-0000-000000000000}"/>
          </ac:spMkLst>
        </pc:spChg>
        <pc:spChg chg="mod">
          <ac:chgData name="Akul Arun /DS" userId="86a59505-1c39-42df-b73d-44282e87df83" providerId="ADAL" clId="{6D29F5AB-6D88-402B-AEE9-D316945933E7}" dt="2023-08-10T19:50:30.862" v="2884" actId="20577"/>
          <ac:spMkLst>
            <pc:docMk/>
            <pc:sldMk cId="0" sldId="257"/>
            <ac:spMk id="311" creationId="{00000000-0000-0000-0000-000000000000}"/>
          </ac:spMkLst>
        </pc:spChg>
        <pc:spChg chg="mod">
          <ac:chgData name="Akul Arun /DS" userId="86a59505-1c39-42df-b73d-44282e87df83" providerId="ADAL" clId="{6D29F5AB-6D88-402B-AEE9-D316945933E7}" dt="2023-08-10T14:14:31.329" v="81" actId="20577"/>
          <ac:spMkLst>
            <pc:docMk/>
            <pc:sldMk cId="0" sldId="257"/>
            <ac:spMk id="316" creationId="{00000000-0000-0000-0000-000000000000}"/>
          </ac:spMkLst>
        </pc:spChg>
        <pc:grpChg chg="mod">
          <ac:chgData name="Akul Arun /DS" userId="86a59505-1c39-42df-b73d-44282e87df83" providerId="ADAL" clId="{6D29F5AB-6D88-402B-AEE9-D316945933E7}" dt="2023-08-10T16:11:18.395" v="840" actId="1076"/>
          <ac:grpSpMkLst>
            <pc:docMk/>
            <pc:sldMk cId="0" sldId="257"/>
            <ac:grpSpMk id="236" creationId="{00000000-0000-0000-0000-000000000000}"/>
          </ac:grpSpMkLst>
        </pc:grpChg>
        <pc:grpChg chg="mod">
          <ac:chgData name="Akul Arun /DS" userId="86a59505-1c39-42df-b73d-44282e87df83" providerId="ADAL" clId="{6D29F5AB-6D88-402B-AEE9-D316945933E7}" dt="2023-08-10T16:11:09.612" v="839" actId="1076"/>
          <ac:grpSpMkLst>
            <pc:docMk/>
            <pc:sldMk cId="0" sldId="257"/>
            <ac:grpSpMk id="299" creationId="{00000000-0000-0000-0000-000000000000}"/>
          </ac:grpSpMkLst>
        </pc:grpChg>
        <pc:cxnChg chg="del mod">
          <ac:chgData name="Akul Arun /DS" userId="86a59505-1c39-42df-b73d-44282e87df83" providerId="ADAL" clId="{6D29F5AB-6D88-402B-AEE9-D316945933E7}" dt="2023-08-10T16:10:41.577" v="834" actId="21"/>
          <ac:cxnSpMkLst>
            <pc:docMk/>
            <pc:sldMk cId="0" sldId="257"/>
            <ac:cxnSpMk id="324" creationId="{00000000-0000-0000-0000-000000000000}"/>
          </ac:cxnSpMkLst>
        </pc:cxnChg>
        <pc:cxnChg chg="del mod">
          <ac:chgData name="Akul Arun /DS" userId="86a59505-1c39-42df-b73d-44282e87df83" providerId="ADAL" clId="{6D29F5AB-6D88-402B-AEE9-D316945933E7}" dt="2023-08-10T16:10:46.348" v="836" actId="21"/>
          <ac:cxnSpMkLst>
            <pc:docMk/>
            <pc:sldMk cId="0" sldId="257"/>
            <ac:cxnSpMk id="325" creationId="{00000000-0000-0000-0000-000000000000}"/>
          </ac:cxnSpMkLst>
        </pc:cxnChg>
        <pc:cxnChg chg="del mod">
          <ac:chgData name="Akul Arun /DS" userId="86a59505-1c39-42df-b73d-44282e87df83" providerId="ADAL" clId="{6D29F5AB-6D88-402B-AEE9-D316945933E7}" dt="2023-08-10T16:10:43.677" v="835" actId="21"/>
          <ac:cxnSpMkLst>
            <pc:docMk/>
            <pc:sldMk cId="0" sldId="257"/>
            <ac:cxnSpMk id="326" creationId="{00000000-0000-0000-0000-000000000000}"/>
          </ac:cxnSpMkLst>
        </pc:cxnChg>
        <pc:cxnChg chg="del mod">
          <ac:chgData name="Akul Arun /DS" userId="86a59505-1c39-42df-b73d-44282e87df83" providerId="ADAL" clId="{6D29F5AB-6D88-402B-AEE9-D316945933E7}" dt="2023-08-10T16:10:49.114" v="837" actId="21"/>
          <ac:cxnSpMkLst>
            <pc:docMk/>
            <pc:sldMk cId="0" sldId="257"/>
            <ac:cxnSpMk id="327" creationId="{00000000-0000-0000-0000-000000000000}"/>
          </ac:cxnSpMkLst>
        </pc:cxnChg>
      </pc:sldChg>
      <pc:sldChg chg="addSp delSp modSp mod ord">
        <pc:chgData name="Akul Arun /DS" userId="86a59505-1c39-42df-b73d-44282e87df83" providerId="ADAL" clId="{6D29F5AB-6D88-402B-AEE9-D316945933E7}" dt="2023-08-10T23:17:03.600" v="3992" actId="1076"/>
        <pc:sldMkLst>
          <pc:docMk/>
          <pc:sldMk cId="0" sldId="258"/>
        </pc:sldMkLst>
        <pc:spChg chg="del">
          <ac:chgData name="Akul Arun /DS" userId="86a59505-1c39-42df-b73d-44282e87df83" providerId="ADAL" clId="{6D29F5AB-6D88-402B-AEE9-D316945933E7}" dt="2023-08-10T22:48:36.664" v="3655" actId="21"/>
          <ac:spMkLst>
            <pc:docMk/>
            <pc:sldMk cId="0" sldId="258"/>
            <ac:spMk id="2" creationId="{1284C4C8-41F7-AB37-969C-B8BCB7DB0450}"/>
          </ac:spMkLst>
        </pc:spChg>
        <pc:spChg chg="add mod">
          <ac:chgData name="Akul Arun /DS" userId="86a59505-1c39-42df-b73d-44282e87df83" providerId="ADAL" clId="{6D29F5AB-6D88-402B-AEE9-D316945933E7}" dt="2023-08-10T23:17:03.600" v="3992" actId="1076"/>
          <ac:spMkLst>
            <pc:docMk/>
            <pc:sldMk cId="0" sldId="258"/>
            <ac:spMk id="9" creationId="{9C052ED8-6A8E-D7E1-0BB4-6CB1098B8F97}"/>
          </ac:spMkLst>
        </pc:spChg>
        <pc:spChg chg="mod">
          <ac:chgData name="Akul Arun /DS" userId="86a59505-1c39-42df-b73d-44282e87df83" providerId="ADAL" clId="{6D29F5AB-6D88-402B-AEE9-D316945933E7}" dt="2023-08-10T22:16:48.288" v="3228" actId="2711"/>
          <ac:spMkLst>
            <pc:docMk/>
            <pc:sldMk cId="0" sldId="258"/>
            <ac:spMk id="336" creationId="{00000000-0000-0000-0000-000000000000}"/>
          </ac:spMkLst>
        </pc:spChg>
        <pc:spChg chg="mod topLvl">
          <ac:chgData name="Akul Arun /DS" userId="86a59505-1c39-42df-b73d-44282e87df83" providerId="ADAL" clId="{6D29F5AB-6D88-402B-AEE9-D316945933E7}" dt="2023-08-10T22:50:02.164" v="3668" actId="20577"/>
          <ac:spMkLst>
            <pc:docMk/>
            <pc:sldMk cId="0" sldId="258"/>
            <ac:spMk id="350" creationId="{00000000-0000-0000-0000-000000000000}"/>
          </ac:spMkLst>
        </pc:spChg>
        <pc:spChg chg="del mod topLvl">
          <ac:chgData name="Akul Arun /DS" userId="86a59505-1c39-42df-b73d-44282e87df83" providerId="ADAL" clId="{6D29F5AB-6D88-402B-AEE9-D316945933E7}" dt="2023-08-10T22:49:23.570" v="3656" actId="21"/>
          <ac:spMkLst>
            <pc:docMk/>
            <pc:sldMk cId="0" sldId="258"/>
            <ac:spMk id="351" creationId="{00000000-0000-0000-0000-000000000000}"/>
          </ac:spMkLst>
        </pc:spChg>
        <pc:spChg chg="mod topLvl">
          <ac:chgData name="Akul Arun /DS" userId="86a59505-1c39-42df-b73d-44282e87df83" providerId="ADAL" clId="{6D29F5AB-6D88-402B-AEE9-D316945933E7}" dt="2023-08-10T22:50:15.850" v="3674" actId="21"/>
          <ac:spMkLst>
            <pc:docMk/>
            <pc:sldMk cId="0" sldId="258"/>
            <ac:spMk id="353" creationId="{00000000-0000-0000-0000-000000000000}"/>
          </ac:spMkLst>
        </pc:spChg>
        <pc:spChg chg="del mod topLvl">
          <ac:chgData name="Akul Arun /DS" userId="86a59505-1c39-42df-b73d-44282e87df83" providerId="ADAL" clId="{6D29F5AB-6D88-402B-AEE9-D316945933E7}" dt="2023-08-10T22:50:15.850" v="3674" actId="21"/>
          <ac:spMkLst>
            <pc:docMk/>
            <pc:sldMk cId="0" sldId="258"/>
            <ac:spMk id="354" creationId="{00000000-0000-0000-0000-000000000000}"/>
          </ac:spMkLst>
        </pc:spChg>
        <pc:grpChg chg="del">
          <ac:chgData name="Akul Arun /DS" userId="86a59505-1c39-42df-b73d-44282e87df83" providerId="ADAL" clId="{6D29F5AB-6D88-402B-AEE9-D316945933E7}" dt="2023-08-10T22:49:23.570" v="3656" actId="21"/>
          <ac:grpSpMkLst>
            <pc:docMk/>
            <pc:sldMk cId="0" sldId="258"/>
            <ac:grpSpMk id="349" creationId="{00000000-0000-0000-0000-000000000000}"/>
          </ac:grpSpMkLst>
        </pc:grpChg>
        <pc:grpChg chg="del">
          <ac:chgData name="Akul Arun /DS" userId="86a59505-1c39-42df-b73d-44282e87df83" providerId="ADAL" clId="{6D29F5AB-6D88-402B-AEE9-D316945933E7}" dt="2023-08-10T22:50:15.850" v="3674" actId="21"/>
          <ac:grpSpMkLst>
            <pc:docMk/>
            <pc:sldMk cId="0" sldId="258"/>
            <ac:grpSpMk id="352" creationId="{00000000-0000-0000-0000-000000000000}"/>
          </ac:grpSpMkLst>
        </pc:grpChg>
        <pc:picChg chg="add del mod">
          <ac:chgData name="Akul Arun /DS" userId="86a59505-1c39-42df-b73d-44282e87df83" providerId="ADAL" clId="{6D29F5AB-6D88-402B-AEE9-D316945933E7}" dt="2023-08-10T22:56:06.897" v="3687" actId="21"/>
          <ac:picMkLst>
            <pc:docMk/>
            <pc:sldMk cId="0" sldId="258"/>
            <ac:picMk id="4" creationId="{233D7A2E-57D0-A4DB-8EF3-847ABC6AB3E9}"/>
          </ac:picMkLst>
        </pc:picChg>
        <pc:picChg chg="add mod">
          <ac:chgData name="Akul Arun /DS" userId="86a59505-1c39-42df-b73d-44282e87df83" providerId="ADAL" clId="{6D29F5AB-6D88-402B-AEE9-D316945933E7}" dt="2023-08-10T22:56:10.888" v="3688" actId="1076"/>
          <ac:picMkLst>
            <pc:docMk/>
            <pc:sldMk cId="0" sldId="258"/>
            <ac:picMk id="6" creationId="{AF298C13-730B-B991-2B7B-8C2F412E359E}"/>
          </ac:picMkLst>
        </pc:picChg>
        <pc:picChg chg="add mod">
          <ac:chgData name="Akul Arun /DS" userId="86a59505-1c39-42df-b73d-44282e87df83" providerId="ADAL" clId="{6D29F5AB-6D88-402B-AEE9-D316945933E7}" dt="2023-08-10T22:57:06.477" v="3698" actId="1582"/>
          <ac:picMkLst>
            <pc:docMk/>
            <pc:sldMk cId="0" sldId="258"/>
            <ac:picMk id="8" creationId="{6A96DED8-4741-3AB4-DB5F-A360ECFC15D8}"/>
          </ac:picMkLst>
        </pc:picChg>
      </pc:sldChg>
      <pc:sldChg chg="modSp mod">
        <pc:chgData name="Akul Arun /DS" userId="86a59505-1c39-42df-b73d-44282e87df83" providerId="ADAL" clId="{6D29F5AB-6D88-402B-AEE9-D316945933E7}" dt="2023-08-10T19:19:23.391" v="2647" actId="1076"/>
        <pc:sldMkLst>
          <pc:docMk/>
          <pc:sldMk cId="0" sldId="259"/>
        </pc:sldMkLst>
        <pc:spChg chg="mod">
          <ac:chgData name="Akul Arun /DS" userId="86a59505-1c39-42df-b73d-44282e87df83" providerId="ADAL" clId="{6D29F5AB-6D88-402B-AEE9-D316945933E7}" dt="2023-08-10T19:19:23.391" v="2647" actId="1076"/>
          <ac:spMkLst>
            <pc:docMk/>
            <pc:sldMk cId="0" sldId="259"/>
            <ac:spMk id="412" creationId="{00000000-0000-0000-0000-000000000000}"/>
          </ac:spMkLst>
        </pc:spChg>
        <pc:spChg chg="mod">
          <ac:chgData name="Akul Arun /DS" userId="86a59505-1c39-42df-b73d-44282e87df83" providerId="ADAL" clId="{6D29F5AB-6D88-402B-AEE9-D316945933E7}" dt="2023-08-10T16:12:43.260" v="854" actId="1076"/>
          <ac:spMkLst>
            <pc:docMk/>
            <pc:sldMk cId="0" sldId="259"/>
            <ac:spMk id="417" creationId="{00000000-0000-0000-0000-000000000000}"/>
          </ac:spMkLst>
        </pc:spChg>
        <pc:spChg chg="mod">
          <ac:chgData name="Akul Arun /DS" userId="86a59505-1c39-42df-b73d-44282e87df83" providerId="ADAL" clId="{6D29F5AB-6D88-402B-AEE9-D316945933E7}" dt="2023-08-10T16:12:30.443" v="852" actId="14100"/>
          <ac:spMkLst>
            <pc:docMk/>
            <pc:sldMk cId="0" sldId="259"/>
            <ac:spMk id="420" creationId="{00000000-0000-0000-0000-000000000000}"/>
          </ac:spMkLst>
        </pc:spChg>
        <pc:spChg chg="mod">
          <ac:chgData name="Akul Arun /DS" userId="86a59505-1c39-42df-b73d-44282e87df83" providerId="ADAL" clId="{6D29F5AB-6D88-402B-AEE9-D316945933E7}" dt="2023-08-10T16:12:22.542" v="851" actId="14100"/>
          <ac:spMkLst>
            <pc:docMk/>
            <pc:sldMk cId="0" sldId="259"/>
            <ac:spMk id="422" creationId="{00000000-0000-0000-0000-000000000000}"/>
          </ac:spMkLst>
        </pc:spChg>
        <pc:spChg chg="mod">
          <ac:chgData name="Akul Arun /DS" userId="86a59505-1c39-42df-b73d-44282e87df83" providerId="ADAL" clId="{6D29F5AB-6D88-402B-AEE9-D316945933E7}" dt="2023-08-10T15:39:54.616" v="752" actId="1076"/>
          <ac:spMkLst>
            <pc:docMk/>
            <pc:sldMk cId="0" sldId="259"/>
            <ac:spMk id="423" creationId="{00000000-0000-0000-0000-000000000000}"/>
          </ac:spMkLst>
        </pc:spChg>
        <pc:spChg chg="mod">
          <ac:chgData name="Akul Arun /DS" userId="86a59505-1c39-42df-b73d-44282e87df83" providerId="ADAL" clId="{6D29F5AB-6D88-402B-AEE9-D316945933E7}" dt="2023-08-10T14:22:00.179" v="352" actId="1076"/>
          <ac:spMkLst>
            <pc:docMk/>
            <pc:sldMk cId="0" sldId="259"/>
            <ac:spMk id="425" creationId="{00000000-0000-0000-0000-000000000000}"/>
          </ac:spMkLst>
        </pc:spChg>
        <pc:spChg chg="mod">
          <ac:chgData name="Akul Arun /DS" userId="86a59505-1c39-42df-b73d-44282e87df83" providerId="ADAL" clId="{6D29F5AB-6D88-402B-AEE9-D316945933E7}" dt="2023-08-10T15:01:00.937" v="518" actId="14100"/>
          <ac:spMkLst>
            <pc:docMk/>
            <pc:sldMk cId="0" sldId="259"/>
            <ac:spMk id="427" creationId="{00000000-0000-0000-0000-000000000000}"/>
          </ac:spMkLst>
        </pc:spChg>
        <pc:spChg chg="mod">
          <ac:chgData name="Akul Arun /DS" userId="86a59505-1c39-42df-b73d-44282e87df83" providerId="ADAL" clId="{6D29F5AB-6D88-402B-AEE9-D316945933E7}" dt="2023-08-10T15:01:21.758" v="524" actId="14100"/>
          <ac:spMkLst>
            <pc:docMk/>
            <pc:sldMk cId="0" sldId="259"/>
            <ac:spMk id="428" creationId="{00000000-0000-0000-0000-000000000000}"/>
          </ac:spMkLst>
        </pc:spChg>
        <pc:spChg chg="mod">
          <ac:chgData name="Akul Arun /DS" userId="86a59505-1c39-42df-b73d-44282e87df83" providerId="ADAL" clId="{6D29F5AB-6D88-402B-AEE9-D316945933E7}" dt="2023-08-10T16:12:07.301" v="847" actId="255"/>
          <ac:spMkLst>
            <pc:docMk/>
            <pc:sldMk cId="0" sldId="259"/>
            <ac:spMk id="430" creationId="{00000000-0000-0000-0000-000000000000}"/>
          </ac:spMkLst>
        </pc:spChg>
        <pc:spChg chg="mod">
          <ac:chgData name="Akul Arun /DS" userId="86a59505-1c39-42df-b73d-44282e87df83" providerId="ADAL" clId="{6D29F5AB-6D88-402B-AEE9-D316945933E7}" dt="2023-08-10T15:24:11.792" v="662" actId="1076"/>
          <ac:spMkLst>
            <pc:docMk/>
            <pc:sldMk cId="0" sldId="259"/>
            <ac:spMk id="431" creationId="{00000000-0000-0000-0000-000000000000}"/>
          </ac:spMkLst>
        </pc:spChg>
        <pc:spChg chg="mod">
          <ac:chgData name="Akul Arun /DS" userId="86a59505-1c39-42df-b73d-44282e87df83" providerId="ADAL" clId="{6D29F5AB-6D88-402B-AEE9-D316945933E7}" dt="2023-08-10T16:12:13.751" v="849" actId="255"/>
          <ac:spMkLst>
            <pc:docMk/>
            <pc:sldMk cId="0" sldId="259"/>
            <ac:spMk id="436" creationId="{00000000-0000-0000-0000-000000000000}"/>
          </ac:spMkLst>
        </pc:spChg>
        <pc:spChg chg="mod">
          <ac:chgData name="Akul Arun /DS" userId="86a59505-1c39-42df-b73d-44282e87df83" providerId="ADAL" clId="{6D29F5AB-6D88-402B-AEE9-D316945933E7}" dt="2023-08-10T16:11:42.336" v="843" actId="1076"/>
          <ac:spMkLst>
            <pc:docMk/>
            <pc:sldMk cId="0" sldId="259"/>
            <ac:spMk id="437" creationId="{00000000-0000-0000-0000-000000000000}"/>
          </ac:spMkLst>
        </pc:spChg>
        <pc:grpChg chg="mod">
          <ac:chgData name="Akul Arun /DS" userId="86a59505-1c39-42df-b73d-44282e87df83" providerId="ADAL" clId="{6D29F5AB-6D88-402B-AEE9-D316945933E7}" dt="2023-08-10T15:38:38.157" v="685" actId="14100"/>
          <ac:grpSpMkLst>
            <pc:docMk/>
            <pc:sldMk cId="0" sldId="259"/>
            <ac:grpSpMk id="418" creationId="{00000000-0000-0000-0000-000000000000}"/>
          </ac:grpSpMkLst>
        </pc:grpChg>
        <pc:grpChg chg="mod">
          <ac:chgData name="Akul Arun /DS" userId="86a59505-1c39-42df-b73d-44282e87df83" providerId="ADAL" clId="{6D29F5AB-6D88-402B-AEE9-D316945933E7}" dt="2023-08-10T15:38:38.157" v="685" actId="14100"/>
          <ac:grpSpMkLst>
            <pc:docMk/>
            <pc:sldMk cId="0" sldId="259"/>
            <ac:grpSpMk id="421" creationId="{00000000-0000-0000-0000-000000000000}"/>
          </ac:grpSpMkLst>
        </pc:grpChg>
        <pc:grpChg chg="mod">
          <ac:chgData name="Akul Arun /DS" userId="86a59505-1c39-42df-b73d-44282e87df83" providerId="ADAL" clId="{6D29F5AB-6D88-402B-AEE9-D316945933E7}" dt="2023-08-10T16:11:57.005" v="846" actId="14100"/>
          <ac:grpSpMkLst>
            <pc:docMk/>
            <pc:sldMk cId="0" sldId="259"/>
            <ac:grpSpMk id="426" creationId="{00000000-0000-0000-0000-000000000000}"/>
          </ac:grpSpMkLst>
        </pc:grpChg>
        <pc:grpChg chg="mod">
          <ac:chgData name="Akul Arun /DS" userId="86a59505-1c39-42df-b73d-44282e87df83" providerId="ADAL" clId="{6D29F5AB-6D88-402B-AEE9-D316945933E7}" dt="2023-08-10T15:00:51.631" v="516" actId="14100"/>
          <ac:grpSpMkLst>
            <pc:docMk/>
            <pc:sldMk cId="0" sldId="259"/>
            <ac:grpSpMk id="429" creationId="{00000000-0000-0000-0000-000000000000}"/>
          </ac:grpSpMkLst>
        </pc:grpChg>
        <pc:grpChg chg="mod">
          <ac:chgData name="Akul Arun /DS" userId="86a59505-1c39-42df-b73d-44282e87df83" providerId="ADAL" clId="{6D29F5AB-6D88-402B-AEE9-D316945933E7}" dt="2023-08-10T16:11:32.771" v="841" actId="1076"/>
          <ac:grpSpMkLst>
            <pc:docMk/>
            <pc:sldMk cId="0" sldId="259"/>
            <ac:grpSpMk id="432" creationId="{00000000-0000-0000-0000-000000000000}"/>
          </ac:grpSpMkLst>
        </pc:grpChg>
        <pc:grpChg chg="mod">
          <ac:chgData name="Akul Arun /DS" userId="86a59505-1c39-42df-b73d-44282e87df83" providerId="ADAL" clId="{6D29F5AB-6D88-402B-AEE9-D316945933E7}" dt="2023-08-10T15:38:16.079" v="683" actId="14100"/>
          <ac:grpSpMkLst>
            <pc:docMk/>
            <pc:sldMk cId="0" sldId="259"/>
            <ac:grpSpMk id="435" creationId="{00000000-0000-0000-0000-000000000000}"/>
          </ac:grpSpMkLst>
        </pc:grpChg>
      </pc:sldChg>
      <pc:sldChg chg="addSp delSp modSp mod ord">
        <pc:chgData name="Akul Arun /DS" userId="86a59505-1c39-42df-b73d-44282e87df83" providerId="ADAL" clId="{6D29F5AB-6D88-402B-AEE9-D316945933E7}" dt="2023-08-10T19:19:33.382" v="2648" actId="2711"/>
        <pc:sldMkLst>
          <pc:docMk/>
          <pc:sldMk cId="0" sldId="260"/>
        </pc:sldMkLst>
        <pc:spChg chg="add mod">
          <ac:chgData name="Akul Arun /DS" userId="86a59505-1c39-42df-b73d-44282e87df83" providerId="ADAL" clId="{6D29F5AB-6D88-402B-AEE9-D316945933E7}" dt="2023-08-10T15:17:36.632" v="595" actId="1076"/>
          <ac:spMkLst>
            <pc:docMk/>
            <pc:sldMk cId="0" sldId="260"/>
            <ac:spMk id="6" creationId="{B28D535F-C1BE-902E-D519-FCA48F5FD5A2}"/>
          </ac:spMkLst>
        </pc:spChg>
        <pc:spChg chg="add mod">
          <ac:chgData name="Akul Arun /DS" userId="86a59505-1c39-42df-b73d-44282e87df83" providerId="ADAL" clId="{6D29F5AB-6D88-402B-AEE9-D316945933E7}" dt="2023-08-10T15:40:27.066" v="753" actId="1076"/>
          <ac:spMkLst>
            <pc:docMk/>
            <pc:sldMk cId="0" sldId="260"/>
            <ac:spMk id="19" creationId="{7C0F0207-0000-2631-4CB4-1051B2684348}"/>
          </ac:spMkLst>
        </pc:spChg>
        <pc:spChg chg="del">
          <ac:chgData name="Akul Arun /DS" userId="86a59505-1c39-42df-b73d-44282e87df83" providerId="ADAL" clId="{6D29F5AB-6D88-402B-AEE9-D316945933E7}" dt="2023-08-10T15:09:15.922" v="554" actId="478"/>
          <ac:spMkLst>
            <pc:docMk/>
            <pc:sldMk cId="0" sldId="260"/>
            <ac:spMk id="450" creationId="{00000000-0000-0000-0000-000000000000}"/>
          </ac:spMkLst>
        </pc:spChg>
        <pc:spChg chg="del">
          <ac:chgData name="Akul Arun /DS" userId="86a59505-1c39-42df-b73d-44282e87df83" providerId="ADAL" clId="{6D29F5AB-6D88-402B-AEE9-D316945933E7}" dt="2023-08-10T15:09:15.922" v="554" actId="478"/>
          <ac:spMkLst>
            <pc:docMk/>
            <pc:sldMk cId="0" sldId="260"/>
            <ac:spMk id="451" creationId="{00000000-0000-0000-0000-000000000000}"/>
          </ac:spMkLst>
        </pc:spChg>
        <pc:spChg chg="mod">
          <ac:chgData name="Akul Arun /DS" userId="86a59505-1c39-42df-b73d-44282e87df83" providerId="ADAL" clId="{6D29F5AB-6D88-402B-AEE9-D316945933E7}" dt="2023-08-10T19:19:33.382" v="2648" actId="2711"/>
          <ac:spMkLst>
            <pc:docMk/>
            <pc:sldMk cId="0" sldId="260"/>
            <ac:spMk id="452" creationId="{00000000-0000-0000-0000-000000000000}"/>
          </ac:spMkLst>
        </pc:spChg>
        <pc:grpChg chg="del">
          <ac:chgData name="Akul Arun /DS" userId="86a59505-1c39-42df-b73d-44282e87df83" providerId="ADAL" clId="{6D29F5AB-6D88-402B-AEE9-D316945933E7}" dt="2023-08-10T15:09:15.922" v="554" actId="478"/>
          <ac:grpSpMkLst>
            <pc:docMk/>
            <pc:sldMk cId="0" sldId="260"/>
            <ac:grpSpMk id="485" creationId="{00000000-0000-0000-0000-000000000000}"/>
          </ac:grpSpMkLst>
        </pc:grpChg>
        <pc:grpChg chg="del">
          <ac:chgData name="Akul Arun /DS" userId="86a59505-1c39-42df-b73d-44282e87df83" providerId="ADAL" clId="{6D29F5AB-6D88-402B-AEE9-D316945933E7}" dt="2023-08-10T15:09:15.922" v="554" actId="478"/>
          <ac:grpSpMkLst>
            <pc:docMk/>
            <pc:sldMk cId="0" sldId="260"/>
            <ac:grpSpMk id="489" creationId="{00000000-0000-0000-0000-000000000000}"/>
          </ac:grpSpMkLst>
        </pc:grpChg>
        <pc:grpChg chg="mod">
          <ac:chgData name="Akul Arun /DS" userId="86a59505-1c39-42df-b73d-44282e87df83" providerId="ADAL" clId="{6D29F5AB-6D88-402B-AEE9-D316945933E7}" dt="2023-08-10T15:09:20.899" v="555" actId="1076"/>
          <ac:grpSpMkLst>
            <pc:docMk/>
            <pc:sldMk cId="0" sldId="260"/>
            <ac:grpSpMk id="493" creationId="{00000000-0000-0000-0000-000000000000}"/>
          </ac:grpSpMkLst>
        </pc:grpChg>
        <pc:picChg chg="del">
          <ac:chgData name="Akul Arun /DS" userId="86a59505-1c39-42df-b73d-44282e87df83" providerId="ADAL" clId="{6D29F5AB-6D88-402B-AEE9-D316945933E7}" dt="2023-08-10T15:09:15.922" v="554" actId="478"/>
          <ac:picMkLst>
            <pc:docMk/>
            <pc:sldMk cId="0" sldId="260"/>
            <ac:picMk id="3" creationId="{EA90838A-6233-41F7-DD7F-F0CBC60FACDF}"/>
          </ac:picMkLst>
        </pc:picChg>
        <pc:picChg chg="add mod">
          <ac:chgData name="Akul Arun /DS" userId="86a59505-1c39-42df-b73d-44282e87df83" providerId="ADAL" clId="{6D29F5AB-6D88-402B-AEE9-D316945933E7}" dt="2023-08-10T15:18:13.077" v="602" actId="1076"/>
          <ac:picMkLst>
            <pc:docMk/>
            <pc:sldMk cId="0" sldId="260"/>
            <ac:picMk id="4" creationId="{D062FA05-5E43-3FFA-5EE4-93BA7BECF26F}"/>
          </ac:picMkLst>
        </pc:picChg>
        <pc:picChg chg="del">
          <ac:chgData name="Akul Arun /DS" userId="86a59505-1c39-42df-b73d-44282e87df83" providerId="ADAL" clId="{6D29F5AB-6D88-402B-AEE9-D316945933E7}" dt="2023-08-10T15:09:15.922" v="554" actId="478"/>
          <ac:picMkLst>
            <pc:docMk/>
            <pc:sldMk cId="0" sldId="260"/>
            <ac:picMk id="5" creationId="{14DBC177-9DE1-A352-8759-2C9EE853A56A}"/>
          </ac:picMkLst>
        </pc:picChg>
        <pc:picChg chg="add mod">
          <ac:chgData name="Akul Arun /DS" userId="86a59505-1c39-42df-b73d-44282e87df83" providerId="ADAL" clId="{6D29F5AB-6D88-402B-AEE9-D316945933E7}" dt="2023-08-10T15:17:28.649" v="594" actId="14100"/>
          <ac:picMkLst>
            <pc:docMk/>
            <pc:sldMk cId="0" sldId="260"/>
            <ac:picMk id="10" creationId="{2D97CD78-13F3-E8F9-C79A-DC86B7393229}"/>
          </ac:picMkLst>
        </pc:picChg>
        <pc:cxnChg chg="add mod">
          <ac:chgData name="Akul Arun /DS" userId="86a59505-1c39-42df-b73d-44282e87df83" providerId="ADAL" clId="{6D29F5AB-6D88-402B-AEE9-D316945933E7}" dt="2023-08-10T16:13:36.037" v="856" actId="1582"/>
          <ac:cxnSpMkLst>
            <pc:docMk/>
            <pc:sldMk cId="0" sldId="260"/>
            <ac:cxnSpMk id="8" creationId="{1EC68F8B-3198-4771-B118-2BC861E89E1F}"/>
          </ac:cxnSpMkLst>
        </pc:cxnChg>
        <pc:cxnChg chg="del mod">
          <ac:chgData name="Akul Arun /DS" userId="86a59505-1c39-42df-b73d-44282e87df83" providerId="ADAL" clId="{6D29F5AB-6D88-402B-AEE9-D316945933E7}" dt="2023-08-10T15:09:15.922" v="554" actId="478"/>
          <ac:cxnSpMkLst>
            <pc:docMk/>
            <pc:sldMk cId="0" sldId="260"/>
            <ac:cxnSpMk id="515"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6"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7"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9" creationId="{00000000-0000-0000-0000-000000000000}"/>
          </ac:cxnSpMkLst>
        </pc:cxnChg>
      </pc:sldChg>
      <pc:sldChg chg="modSp">
        <pc:chgData name="Akul Arun /DS" userId="86a59505-1c39-42df-b73d-44282e87df83" providerId="ADAL" clId="{6D29F5AB-6D88-402B-AEE9-D316945933E7}" dt="2023-08-10T16:09:36.857" v="826"/>
        <pc:sldMkLst>
          <pc:docMk/>
          <pc:sldMk cId="0" sldId="264"/>
        </pc:sldMkLst>
        <pc:spChg chg="mod">
          <ac:chgData name="Akul Arun /DS" userId="86a59505-1c39-42df-b73d-44282e87df83" providerId="ADAL" clId="{6D29F5AB-6D88-402B-AEE9-D316945933E7}" dt="2023-08-10T16:09:36.857" v="826"/>
          <ac:spMkLst>
            <pc:docMk/>
            <pc:sldMk cId="0" sldId="264"/>
            <ac:spMk id="743" creationId="{00000000-0000-0000-0000-000000000000}"/>
          </ac:spMkLst>
        </pc:spChg>
      </pc:sldChg>
      <pc:sldChg chg="addSp delSp modSp mod ord">
        <pc:chgData name="Akul Arun /DS" userId="86a59505-1c39-42df-b73d-44282e87df83" providerId="ADAL" clId="{6D29F5AB-6D88-402B-AEE9-D316945933E7}" dt="2023-08-10T19:46:47.357" v="2838" actId="21"/>
        <pc:sldMkLst>
          <pc:docMk/>
          <pc:sldMk cId="0" sldId="266"/>
        </pc:sldMkLst>
        <pc:spChg chg="add del mod">
          <ac:chgData name="Akul Arun /DS" userId="86a59505-1c39-42df-b73d-44282e87df83" providerId="ADAL" clId="{6D29F5AB-6D88-402B-AEE9-D316945933E7}" dt="2023-08-10T19:20:26.051" v="2655" actId="21"/>
          <ac:spMkLst>
            <pc:docMk/>
            <pc:sldMk cId="0" sldId="266"/>
            <ac:spMk id="3" creationId="{5FB4ABD7-D652-DCA5-97F4-ECEE95A6F76B}"/>
          </ac:spMkLst>
        </pc:spChg>
        <pc:spChg chg="add mod">
          <ac:chgData name="Akul Arun /DS" userId="86a59505-1c39-42df-b73d-44282e87df83" providerId="ADAL" clId="{6D29F5AB-6D88-402B-AEE9-D316945933E7}" dt="2023-08-10T19:36:31.716" v="2773" actId="208"/>
          <ac:spMkLst>
            <pc:docMk/>
            <pc:sldMk cId="0" sldId="266"/>
            <ac:spMk id="12" creationId="{D16FC5BF-FBD3-B1E6-7538-AE12A89D5625}"/>
          </ac:spMkLst>
        </pc:spChg>
        <pc:spChg chg="add mod">
          <ac:chgData name="Akul Arun /DS" userId="86a59505-1c39-42df-b73d-44282e87df83" providerId="ADAL" clId="{6D29F5AB-6D88-402B-AEE9-D316945933E7}" dt="2023-08-10T19:36:29.602" v="2772" actId="208"/>
          <ac:spMkLst>
            <pc:docMk/>
            <pc:sldMk cId="0" sldId="266"/>
            <ac:spMk id="15" creationId="{B5C48EB4-FEF5-BF63-CB78-458869298A68}"/>
          </ac:spMkLst>
        </pc:spChg>
        <pc:spChg chg="add mod">
          <ac:chgData name="Akul Arun /DS" userId="86a59505-1c39-42df-b73d-44282e87df83" providerId="ADAL" clId="{6D29F5AB-6D88-402B-AEE9-D316945933E7}" dt="2023-08-10T19:36:26.082" v="2771" actId="208"/>
          <ac:spMkLst>
            <pc:docMk/>
            <pc:sldMk cId="0" sldId="266"/>
            <ac:spMk id="22" creationId="{14EE8081-2410-6D42-80CE-CF11811953DD}"/>
          </ac:spMkLst>
        </pc:spChg>
        <pc:spChg chg="add mod">
          <ac:chgData name="Akul Arun /DS" userId="86a59505-1c39-42df-b73d-44282e87df83" providerId="ADAL" clId="{6D29F5AB-6D88-402B-AEE9-D316945933E7}" dt="2023-08-10T19:43:29.864" v="2815" actId="207"/>
          <ac:spMkLst>
            <pc:docMk/>
            <pc:sldMk cId="0" sldId="266"/>
            <ac:spMk id="27" creationId="{F73B5413-D42F-8938-99BE-3053357BC6B7}"/>
          </ac:spMkLst>
        </pc:spChg>
        <pc:spChg chg="add mod">
          <ac:chgData name="Akul Arun /DS" userId="86a59505-1c39-42df-b73d-44282e87df83" providerId="ADAL" clId="{6D29F5AB-6D88-402B-AEE9-D316945933E7}" dt="2023-08-10T19:46:01.711" v="2829" actId="207"/>
          <ac:spMkLst>
            <pc:docMk/>
            <pc:sldMk cId="0" sldId="266"/>
            <ac:spMk id="32" creationId="{D8EB5CF0-8B5E-64F6-5099-AABDCD48CE51}"/>
          </ac:spMkLst>
        </pc:spChg>
        <pc:spChg chg="mod">
          <ac:chgData name="Akul Arun /DS" userId="86a59505-1c39-42df-b73d-44282e87df83" providerId="ADAL" clId="{6D29F5AB-6D88-402B-AEE9-D316945933E7}" dt="2023-08-10T19:23:38.092" v="2692" actId="1076"/>
          <ac:spMkLst>
            <pc:docMk/>
            <pc:sldMk cId="0" sldId="266"/>
            <ac:spMk id="883" creationId="{00000000-0000-0000-0000-000000000000}"/>
          </ac:spMkLst>
        </pc:spChg>
        <pc:spChg chg="mod">
          <ac:chgData name="Akul Arun /DS" userId="86a59505-1c39-42df-b73d-44282e87df83" providerId="ADAL" clId="{6D29F5AB-6D88-402B-AEE9-D316945933E7}" dt="2023-08-10T19:26:55.760" v="2706" actId="14100"/>
          <ac:spMkLst>
            <pc:docMk/>
            <pc:sldMk cId="0" sldId="266"/>
            <ac:spMk id="884" creationId="{00000000-0000-0000-0000-000000000000}"/>
          </ac:spMkLst>
        </pc:spChg>
        <pc:spChg chg="mod">
          <ac:chgData name="Akul Arun /DS" userId="86a59505-1c39-42df-b73d-44282e87df83" providerId="ADAL" clId="{6D29F5AB-6D88-402B-AEE9-D316945933E7}" dt="2023-08-10T19:37:44.985" v="2796" actId="20577"/>
          <ac:spMkLst>
            <pc:docMk/>
            <pc:sldMk cId="0" sldId="266"/>
            <ac:spMk id="886" creationId="{00000000-0000-0000-0000-000000000000}"/>
          </ac:spMkLst>
        </pc:spChg>
        <pc:spChg chg="del mod">
          <ac:chgData name="Akul Arun /DS" userId="86a59505-1c39-42df-b73d-44282e87df83" providerId="ADAL" clId="{6D29F5AB-6D88-402B-AEE9-D316945933E7}" dt="2023-08-10T19:24:54.201" v="2700" actId="21"/>
          <ac:spMkLst>
            <pc:docMk/>
            <pc:sldMk cId="0" sldId="266"/>
            <ac:spMk id="887" creationId="{00000000-0000-0000-0000-000000000000}"/>
          </ac:spMkLst>
        </pc:spChg>
        <pc:spChg chg="del mod">
          <ac:chgData name="Akul Arun /DS" userId="86a59505-1c39-42df-b73d-44282e87df83" providerId="ADAL" clId="{6D29F5AB-6D88-402B-AEE9-D316945933E7}" dt="2023-08-10T19:24:46.532" v="2698" actId="21"/>
          <ac:spMkLst>
            <pc:docMk/>
            <pc:sldMk cId="0" sldId="266"/>
            <ac:spMk id="888" creationId="{00000000-0000-0000-0000-000000000000}"/>
          </ac:spMkLst>
        </pc:spChg>
        <pc:spChg chg="mod">
          <ac:chgData name="Akul Arun /DS" userId="86a59505-1c39-42df-b73d-44282e87df83" providerId="ADAL" clId="{6D29F5AB-6D88-402B-AEE9-D316945933E7}" dt="2023-08-10T19:14:32.309" v="2599" actId="1076"/>
          <ac:spMkLst>
            <pc:docMk/>
            <pc:sldMk cId="0" sldId="266"/>
            <ac:spMk id="889" creationId="{00000000-0000-0000-0000-000000000000}"/>
          </ac:spMkLst>
        </pc:spChg>
        <pc:spChg chg="mod">
          <ac:chgData name="Akul Arun /DS" userId="86a59505-1c39-42df-b73d-44282e87df83" providerId="ADAL" clId="{6D29F5AB-6D88-402B-AEE9-D316945933E7}" dt="2023-08-10T19:28:53.712" v="2722" actId="14100"/>
          <ac:spMkLst>
            <pc:docMk/>
            <pc:sldMk cId="0" sldId="266"/>
            <ac:spMk id="890" creationId="{00000000-0000-0000-0000-000000000000}"/>
          </ac:spMkLst>
        </pc:spChg>
        <pc:spChg chg="mod">
          <ac:chgData name="Akul Arun /DS" userId="86a59505-1c39-42df-b73d-44282e87df83" providerId="ADAL" clId="{6D29F5AB-6D88-402B-AEE9-D316945933E7}" dt="2023-08-10T19:37:47.005" v="2798" actId="20577"/>
          <ac:spMkLst>
            <pc:docMk/>
            <pc:sldMk cId="0" sldId="266"/>
            <ac:spMk id="892" creationId="{00000000-0000-0000-0000-000000000000}"/>
          </ac:spMkLst>
        </pc:spChg>
        <pc:spChg chg="del">
          <ac:chgData name="Akul Arun /DS" userId="86a59505-1c39-42df-b73d-44282e87df83" providerId="ADAL" clId="{6D29F5AB-6D88-402B-AEE9-D316945933E7}" dt="2023-08-10T19:29:18.801" v="2727" actId="21"/>
          <ac:spMkLst>
            <pc:docMk/>
            <pc:sldMk cId="0" sldId="266"/>
            <ac:spMk id="893" creationId="{00000000-0000-0000-0000-000000000000}"/>
          </ac:spMkLst>
        </pc:spChg>
        <pc:spChg chg="del">
          <ac:chgData name="Akul Arun /DS" userId="86a59505-1c39-42df-b73d-44282e87df83" providerId="ADAL" clId="{6D29F5AB-6D88-402B-AEE9-D316945933E7}" dt="2023-08-10T19:29:22.252" v="2728" actId="21"/>
          <ac:spMkLst>
            <pc:docMk/>
            <pc:sldMk cId="0" sldId="266"/>
            <ac:spMk id="894" creationId="{00000000-0000-0000-0000-000000000000}"/>
          </ac:spMkLst>
        </pc:spChg>
        <pc:spChg chg="mod">
          <ac:chgData name="Akul Arun /DS" userId="86a59505-1c39-42df-b73d-44282e87df83" providerId="ADAL" clId="{6D29F5AB-6D88-402B-AEE9-D316945933E7}" dt="2023-08-10T19:15:25.154" v="2625" actId="1076"/>
          <ac:spMkLst>
            <pc:docMk/>
            <pc:sldMk cId="0" sldId="266"/>
            <ac:spMk id="895" creationId="{00000000-0000-0000-0000-000000000000}"/>
          </ac:spMkLst>
        </pc:spChg>
        <pc:spChg chg="mod">
          <ac:chgData name="Akul Arun /DS" userId="86a59505-1c39-42df-b73d-44282e87df83" providerId="ADAL" clId="{6D29F5AB-6D88-402B-AEE9-D316945933E7}" dt="2023-08-10T19:29:11.822" v="2726" actId="14100"/>
          <ac:spMkLst>
            <pc:docMk/>
            <pc:sldMk cId="0" sldId="266"/>
            <ac:spMk id="896" creationId="{00000000-0000-0000-0000-000000000000}"/>
          </ac:spMkLst>
        </pc:spChg>
        <pc:spChg chg="mod">
          <ac:chgData name="Akul Arun /DS" userId="86a59505-1c39-42df-b73d-44282e87df83" providerId="ADAL" clId="{6D29F5AB-6D88-402B-AEE9-D316945933E7}" dt="2023-08-10T19:37:49.532" v="2800" actId="20577"/>
          <ac:spMkLst>
            <pc:docMk/>
            <pc:sldMk cId="0" sldId="266"/>
            <ac:spMk id="898" creationId="{00000000-0000-0000-0000-000000000000}"/>
          </ac:spMkLst>
        </pc:spChg>
        <pc:spChg chg="del">
          <ac:chgData name="Akul Arun /DS" userId="86a59505-1c39-42df-b73d-44282e87df83" providerId="ADAL" clId="{6D29F5AB-6D88-402B-AEE9-D316945933E7}" dt="2023-08-10T19:29:28.126" v="2730" actId="21"/>
          <ac:spMkLst>
            <pc:docMk/>
            <pc:sldMk cId="0" sldId="266"/>
            <ac:spMk id="899" creationId="{00000000-0000-0000-0000-000000000000}"/>
          </ac:spMkLst>
        </pc:spChg>
        <pc:spChg chg="del">
          <ac:chgData name="Akul Arun /DS" userId="86a59505-1c39-42df-b73d-44282e87df83" providerId="ADAL" clId="{6D29F5AB-6D88-402B-AEE9-D316945933E7}" dt="2023-08-10T19:29:24.724" v="2729" actId="21"/>
          <ac:spMkLst>
            <pc:docMk/>
            <pc:sldMk cId="0" sldId="266"/>
            <ac:spMk id="900" creationId="{00000000-0000-0000-0000-000000000000}"/>
          </ac:spMkLst>
        </pc:spChg>
        <pc:spChg chg="mod">
          <ac:chgData name="Akul Arun /DS" userId="86a59505-1c39-42df-b73d-44282e87df83" providerId="ADAL" clId="{6D29F5AB-6D88-402B-AEE9-D316945933E7}" dt="2023-08-10T19:23:55.485" v="2694" actId="1076"/>
          <ac:spMkLst>
            <pc:docMk/>
            <pc:sldMk cId="0" sldId="266"/>
            <ac:spMk id="901" creationId="{00000000-0000-0000-0000-000000000000}"/>
          </ac:spMkLst>
        </pc:spChg>
        <pc:spChg chg="del">
          <ac:chgData name="Akul Arun /DS" userId="86a59505-1c39-42df-b73d-44282e87df83" providerId="ADAL" clId="{6D29F5AB-6D88-402B-AEE9-D316945933E7}" dt="2023-08-10T19:16:57.304" v="2638" actId="478"/>
          <ac:spMkLst>
            <pc:docMk/>
            <pc:sldMk cId="0" sldId="266"/>
            <ac:spMk id="902" creationId="{00000000-0000-0000-0000-000000000000}"/>
          </ac:spMkLst>
        </pc:spChg>
        <pc:spChg chg="mod">
          <ac:chgData name="Akul Arun /DS" userId="86a59505-1c39-42df-b73d-44282e87df83" providerId="ADAL" clId="{6D29F5AB-6D88-402B-AEE9-D316945933E7}" dt="2023-08-10T19:22:50.571" v="2683" actId="14100"/>
          <ac:spMkLst>
            <pc:docMk/>
            <pc:sldMk cId="0" sldId="266"/>
            <ac:spMk id="911" creationId="{00000000-0000-0000-0000-000000000000}"/>
          </ac:spMkLst>
        </pc:spChg>
        <pc:spChg chg="mod">
          <ac:chgData name="Akul Arun /DS" userId="86a59505-1c39-42df-b73d-44282e87df83" providerId="ADAL" clId="{6D29F5AB-6D88-402B-AEE9-D316945933E7}" dt="2023-08-10T19:37:52.082" v="2802" actId="20577"/>
          <ac:spMkLst>
            <pc:docMk/>
            <pc:sldMk cId="0" sldId="266"/>
            <ac:spMk id="913" creationId="{00000000-0000-0000-0000-000000000000}"/>
          </ac:spMkLst>
        </pc:spChg>
        <pc:spChg chg="del">
          <ac:chgData name="Akul Arun /DS" userId="86a59505-1c39-42df-b73d-44282e87df83" providerId="ADAL" clId="{6D29F5AB-6D88-402B-AEE9-D316945933E7}" dt="2023-08-10T19:37:21.019" v="2779" actId="21"/>
          <ac:spMkLst>
            <pc:docMk/>
            <pc:sldMk cId="0" sldId="266"/>
            <ac:spMk id="914" creationId="{00000000-0000-0000-0000-000000000000}"/>
          </ac:spMkLst>
        </pc:spChg>
        <pc:spChg chg="del">
          <ac:chgData name="Akul Arun /DS" userId="86a59505-1c39-42df-b73d-44282e87df83" providerId="ADAL" clId="{6D29F5AB-6D88-402B-AEE9-D316945933E7}" dt="2023-08-10T19:37:24.467" v="2780" actId="21"/>
          <ac:spMkLst>
            <pc:docMk/>
            <pc:sldMk cId="0" sldId="266"/>
            <ac:spMk id="915" creationId="{00000000-0000-0000-0000-000000000000}"/>
          </ac:spMkLst>
        </pc:spChg>
        <pc:spChg chg="mod">
          <ac:chgData name="Akul Arun /DS" userId="86a59505-1c39-42df-b73d-44282e87df83" providerId="ADAL" clId="{6D29F5AB-6D88-402B-AEE9-D316945933E7}" dt="2023-08-10T19:38:03.431" v="2804" actId="20577"/>
          <ac:spMkLst>
            <pc:docMk/>
            <pc:sldMk cId="0" sldId="266"/>
            <ac:spMk id="916" creationId="{00000000-0000-0000-0000-000000000000}"/>
          </ac:spMkLst>
        </pc:spChg>
        <pc:spChg chg="mod">
          <ac:chgData name="Akul Arun /DS" userId="86a59505-1c39-42df-b73d-44282e87df83" providerId="ADAL" clId="{6D29F5AB-6D88-402B-AEE9-D316945933E7}" dt="2023-08-10T19:23:24.968" v="2690" actId="14100"/>
          <ac:spMkLst>
            <pc:docMk/>
            <pc:sldMk cId="0" sldId="266"/>
            <ac:spMk id="917" creationId="{00000000-0000-0000-0000-000000000000}"/>
          </ac:spMkLst>
        </pc:spChg>
        <pc:spChg chg="mod">
          <ac:chgData name="Akul Arun /DS" userId="86a59505-1c39-42df-b73d-44282e87df83" providerId="ADAL" clId="{6D29F5AB-6D88-402B-AEE9-D316945933E7}" dt="2023-08-10T19:37:41.341" v="2794" actId="20577"/>
          <ac:spMkLst>
            <pc:docMk/>
            <pc:sldMk cId="0" sldId="266"/>
            <ac:spMk id="919" creationId="{00000000-0000-0000-0000-000000000000}"/>
          </ac:spMkLst>
        </pc:spChg>
        <pc:spChg chg="del">
          <ac:chgData name="Akul Arun /DS" userId="86a59505-1c39-42df-b73d-44282e87df83" providerId="ADAL" clId="{6D29F5AB-6D88-402B-AEE9-D316945933E7}" dt="2023-08-10T19:37:28.853" v="2781" actId="21"/>
          <ac:spMkLst>
            <pc:docMk/>
            <pc:sldMk cId="0" sldId="266"/>
            <ac:spMk id="920" creationId="{00000000-0000-0000-0000-000000000000}"/>
          </ac:spMkLst>
        </pc:spChg>
        <pc:spChg chg="del">
          <ac:chgData name="Akul Arun /DS" userId="86a59505-1c39-42df-b73d-44282e87df83" providerId="ADAL" clId="{6D29F5AB-6D88-402B-AEE9-D316945933E7}" dt="2023-08-10T19:37:32.146" v="2782" actId="21"/>
          <ac:spMkLst>
            <pc:docMk/>
            <pc:sldMk cId="0" sldId="266"/>
            <ac:spMk id="921" creationId="{00000000-0000-0000-0000-000000000000}"/>
          </ac:spMkLst>
        </pc:spChg>
        <pc:spChg chg="mod">
          <ac:chgData name="Akul Arun /DS" userId="86a59505-1c39-42df-b73d-44282e87df83" providerId="ADAL" clId="{6D29F5AB-6D88-402B-AEE9-D316945933E7}" dt="2023-08-10T19:38:06.096" v="2806" actId="20577"/>
          <ac:spMkLst>
            <pc:docMk/>
            <pc:sldMk cId="0" sldId="266"/>
            <ac:spMk id="922" creationId="{00000000-0000-0000-0000-000000000000}"/>
          </ac:spMkLst>
        </pc:spChg>
        <pc:spChg chg="del">
          <ac:chgData name="Akul Arun /DS" userId="86a59505-1c39-42df-b73d-44282e87df83" providerId="ADAL" clId="{6D29F5AB-6D88-402B-AEE9-D316945933E7}" dt="2023-08-10T19:17:01.994" v="2639" actId="478"/>
          <ac:spMkLst>
            <pc:docMk/>
            <pc:sldMk cId="0" sldId="266"/>
            <ac:spMk id="923" creationId="{00000000-0000-0000-0000-000000000000}"/>
          </ac:spMkLst>
        </pc:spChg>
        <pc:grpChg chg="mod">
          <ac:chgData name="Akul Arun /DS" userId="86a59505-1c39-42df-b73d-44282e87df83" providerId="ADAL" clId="{6D29F5AB-6D88-402B-AEE9-D316945933E7}" dt="2023-08-10T19:24:22.827" v="2695" actId="1076"/>
          <ac:grpSpMkLst>
            <pc:docMk/>
            <pc:sldMk cId="0" sldId="266"/>
            <ac:grpSpMk id="885" creationId="{00000000-0000-0000-0000-000000000000}"/>
          </ac:grpSpMkLst>
        </pc:grpChg>
        <pc:grpChg chg="mod">
          <ac:chgData name="Akul Arun /DS" userId="86a59505-1c39-42df-b73d-44282e87df83" providerId="ADAL" clId="{6D29F5AB-6D88-402B-AEE9-D316945933E7}" dt="2023-08-10T19:24:38.180" v="2696" actId="1076"/>
          <ac:grpSpMkLst>
            <pc:docMk/>
            <pc:sldMk cId="0" sldId="266"/>
            <ac:grpSpMk id="891" creationId="{00000000-0000-0000-0000-000000000000}"/>
          </ac:grpSpMkLst>
        </pc:grpChg>
        <pc:grpChg chg="mod">
          <ac:chgData name="Akul Arun /DS" userId="86a59505-1c39-42df-b73d-44282e87df83" providerId="ADAL" clId="{6D29F5AB-6D88-402B-AEE9-D316945933E7}" dt="2023-08-10T19:29:02.040" v="2724" actId="14100"/>
          <ac:grpSpMkLst>
            <pc:docMk/>
            <pc:sldMk cId="0" sldId="266"/>
            <ac:grpSpMk id="897" creationId="{00000000-0000-0000-0000-000000000000}"/>
          </ac:grpSpMkLst>
        </pc:grpChg>
        <pc:grpChg chg="del">
          <ac:chgData name="Akul Arun /DS" userId="86a59505-1c39-42df-b73d-44282e87df83" providerId="ADAL" clId="{6D29F5AB-6D88-402B-AEE9-D316945933E7}" dt="2023-08-10T19:16:57.304" v="2638" actId="478"/>
          <ac:grpSpMkLst>
            <pc:docMk/>
            <pc:sldMk cId="0" sldId="266"/>
            <ac:grpSpMk id="903" creationId="{00000000-0000-0000-0000-000000000000}"/>
          </ac:grpSpMkLst>
        </pc:grpChg>
        <pc:grpChg chg="mod">
          <ac:chgData name="Akul Arun /DS" userId="86a59505-1c39-42df-b73d-44282e87df83" providerId="ADAL" clId="{6D29F5AB-6D88-402B-AEE9-D316945933E7}" dt="2023-08-10T19:22:50.571" v="2683" actId="14100"/>
          <ac:grpSpMkLst>
            <pc:docMk/>
            <pc:sldMk cId="0" sldId="266"/>
            <ac:grpSpMk id="912" creationId="{00000000-0000-0000-0000-000000000000}"/>
          </ac:grpSpMkLst>
        </pc:grpChg>
        <pc:grpChg chg="mod">
          <ac:chgData name="Akul Arun /DS" userId="86a59505-1c39-42df-b73d-44282e87df83" providerId="ADAL" clId="{6D29F5AB-6D88-402B-AEE9-D316945933E7}" dt="2023-08-10T19:23:24.968" v="2690" actId="14100"/>
          <ac:grpSpMkLst>
            <pc:docMk/>
            <pc:sldMk cId="0" sldId="266"/>
            <ac:grpSpMk id="918" creationId="{00000000-0000-0000-0000-000000000000}"/>
          </ac:grpSpMkLst>
        </pc:grpChg>
        <pc:grpChg chg="del">
          <ac:chgData name="Akul Arun /DS" userId="86a59505-1c39-42df-b73d-44282e87df83" providerId="ADAL" clId="{6D29F5AB-6D88-402B-AEE9-D316945933E7}" dt="2023-08-10T19:17:01.994" v="2639" actId="478"/>
          <ac:grpSpMkLst>
            <pc:docMk/>
            <pc:sldMk cId="0" sldId="266"/>
            <ac:grpSpMk id="924" creationId="{00000000-0000-0000-0000-000000000000}"/>
          </ac:grpSpMkLst>
        </pc:grpChg>
        <pc:picChg chg="add mod">
          <ac:chgData name="Akul Arun /DS" userId="86a59505-1c39-42df-b73d-44282e87df83" providerId="ADAL" clId="{6D29F5AB-6D88-402B-AEE9-D316945933E7}" dt="2023-08-10T19:27:16.122" v="2710" actId="14100"/>
          <ac:picMkLst>
            <pc:docMk/>
            <pc:sldMk cId="0" sldId="266"/>
            <ac:picMk id="9" creationId="{1C957165-5A23-EEBE-E1A4-401D972F24FD}"/>
          </ac:picMkLst>
        </pc:picChg>
        <pc:picChg chg="add mod">
          <ac:chgData name="Akul Arun /DS" userId="86a59505-1c39-42df-b73d-44282e87df83" providerId="ADAL" clId="{6D29F5AB-6D88-402B-AEE9-D316945933E7}" dt="2023-08-10T19:27:51.424" v="2716" actId="1076"/>
          <ac:picMkLst>
            <pc:docMk/>
            <pc:sldMk cId="0" sldId="266"/>
            <ac:picMk id="11" creationId="{A4B175ED-BB47-3349-E96F-1DA09BF1F932}"/>
          </ac:picMkLst>
        </pc:picChg>
        <pc:picChg chg="add mod">
          <ac:chgData name="Akul Arun /DS" userId="86a59505-1c39-42df-b73d-44282e87df83" providerId="ADAL" clId="{6D29F5AB-6D88-402B-AEE9-D316945933E7}" dt="2023-08-10T19:31:02.701" v="2736" actId="1076"/>
          <ac:picMkLst>
            <pc:docMk/>
            <pc:sldMk cId="0" sldId="266"/>
            <ac:picMk id="14" creationId="{F8B2C9BA-CD5C-4E9B-CC54-D80F1CD21E39}"/>
          </ac:picMkLst>
        </pc:picChg>
        <pc:picChg chg="add del mod">
          <ac:chgData name="Akul Arun /DS" userId="86a59505-1c39-42df-b73d-44282e87df83" providerId="ADAL" clId="{6D29F5AB-6D88-402B-AEE9-D316945933E7}" dt="2023-08-10T19:32:39.721" v="2744" actId="21"/>
          <ac:picMkLst>
            <pc:docMk/>
            <pc:sldMk cId="0" sldId="266"/>
            <ac:picMk id="17" creationId="{F7266815-46FC-CD08-6C2C-824218E1B189}"/>
          </ac:picMkLst>
        </pc:picChg>
        <pc:picChg chg="add mod">
          <ac:chgData name="Akul Arun /DS" userId="86a59505-1c39-42df-b73d-44282e87df83" providerId="ADAL" clId="{6D29F5AB-6D88-402B-AEE9-D316945933E7}" dt="2023-08-10T19:35:44.399" v="2764" actId="1076"/>
          <ac:picMkLst>
            <pc:docMk/>
            <pc:sldMk cId="0" sldId="266"/>
            <ac:picMk id="19" creationId="{885B77C5-9CB0-5F22-1DA8-6F803233BAE5}"/>
          </ac:picMkLst>
        </pc:picChg>
        <pc:picChg chg="add mod">
          <ac:chgData name="Akul Arun /DS" userId="86a59505-1c39-42df-b73d-44282e87df83" providerId="ADAL" clId="{6D29F5AB-6D88-402B-AEE9-D316945933E7}" dt="2023-08-10T19:35:57.889" v="2765" actId="1076"/>
          <ac:picMkLst>
            <pc:docMk/>
            <pc:sldMk cId="0" sldId="266"/>
            <ac:picMk id="21" creationId="{F93874A5-13C4-05EB-9841-189720E38B91}"/>
          </ac:picMkLst>
        </pc:picChg>
        <pc:picChg chg="add mod">
          <ac:chgData name="Akul Arun /DS" userId="86a59505-1c39-42df-b73d-44282e87df83" providerId="ADAL" clId="{6D29F5AB-6D88-402B-AEE9-D316945933E7}" dt="2023-08-10T19:37:09.541" v="2778" actId="14100"/>
          <ac:picMkLst>
            <pc:docMk/>
            <pc:sldMk cId="0" sldId="266"/>
            <ac:picMk id="24" creationId="{DC82E50F-DFCC-24F2-DC15-1A0A6FD57B2C}"/>
          </ac:picMkLst>
        </pc:picChg>
        <pc:picChg chg="add mod">
          <ac:chgData name="Akul Arun /DS" userId="86a59505-1c39-42df-b73d-44282e87df83" providerId="ADAL" clId="{6D29F5AB-6D88-402B-AEE9-D316945933E7}" dt="2023-08-10T19:43:03.175" v="2811" actId="1076"/>
          <ac:picMkLst>
            <pc:docMk/>
            <pc:sldMk cId="0" sldId="266"/>
            <ac:picMk id="26" creationId="{50FEFDA8-2DAF-DD06-F9DB-A10D86B0B960}"/>
          </ac:picMkLst>
        </pc:picChg>
        <pc:picChg chg="add mod">
          <ac:chgData name="Akul Arun /DS" userId="86a59505-1c39-42df-b73d-44282e87df83" providerId="ADAL" clId="{6D29F5AB-6D88-402B-AEE9-D316945933E7}" dt="2023-08-10T19:43:56.243" v="2820" actId="1076"/>
          <ac:picMkLst>
            <pc:docMk/>
            <pc:sldMk cId="0" sldId="266"/>
            <ac:picMk id="29" creationId="{2044663F-5293-BBB7-2F74-19EDDADDE172}"/>
          </ac:picMkLst>
        </pc:picChg>
        <pc:picChg chg="add mod">
          <ac:chgData name="Akul Arun /DS" userId="86a59505-1c39-42df-b73d-44282e87df83" providerId="ADAL" clId="{6D29F5AB-6D88-402B-AEE9-D316945933E7}" dt="2023-08-10T19:46:39.650" v="2836" actId="14100"/>
          <ac:picMkLst>
            <pc:docMk/>
            <pc:sldMk cId="0" sldId="266"/>
            <ac:picMk id="31" creationId="{36136CC7-9C14-FAFA-446B-2EBE50358524}"/>
          </ac:picMkLst>
        </pc:picChg>
        <pc:picChg chg="add mod">
          <ac:chgData name="Akul Arun /DS" userId="86a59505-1c39-42df-b73d-44282e87df83" providerId="ADAL" clId="{6D29F5AB-6D88-402B-AEE9-D316945933E7}" dt="2023-08-10T19:46:33.791" v="2834" actId="1076"/>
          <ac:picMkLst>
            <pc:docMk/>
            <pc:sldMk cId="0" sldId="266"/>
            <ac:picMk id="34" creationId="{731E9418-AE93-5871-CAD2-C5B0043A651E}"/>
          </ac:picMkLst>
        </pc:picChg>
        <pc:cxnChg chg="del mod">
          <ac:chgData name="Akul Arun /DS" userId="86a59505-1c39-42df-b73d-44282e87df83" providerId="ADAL" clId="{6D29F5AB-6D88-402B-AEE9-D316945933E7}" dt="2023-08-10T19:14:40.182" v="2600" actId="21"/>
          <ac:cxnSpMkLst>
            <pc:docMk/>
            <pc:sldMk cId="0" sldId="266"/>
            <ac:cxnSpMk id="908" creationId="{00000000-0000-0000-0000-000000000000}"/>
          </ac:cxnSpMkLst>
        </pc:cxnChg>
        <pc:cxnChg chg="del mod">
          <ac:chgData name="Akul Arun /DS" userId="86a59505-1c39-42df-b73d-44282e87df83" providerId="ADAL" clId="{6D29F5AB-6D88-402B-AEE9-D316945933E7}" dt="2023-08-10T19:14:42.292" v="2601" actId="21"/>
          <ac:cxnSpMkLst>
            <pc:docMk/>
            <pc:sldMk cId="0" sldId="266"/>
            <ac:cxnSpMk id="909" creationId="{00000000-0000-0000-0000-000000000000}"/>
          </ac:cxnSpMkLst>
        </pc:cxnChg>
        <pc:cxnChg chg="del mod">
          <ac:chgData name="Akul Arun /DS" userId="86a59505-1c39-42df-b73d-44282e87df83" providerId="ADAL" clId="{6D29F5AB-6D88-402B-AEE9-D316945933E7}" dt="2023-08-10T19:14:44.229" v="2602" actId="21"/>
          <ac:cxnSpMkLst>
            <pc:docMk/>
            <pc:sldMk cId="0" sldId="266"/>
            <ac:cxnSpMk id="910" creationId="{00000000-0000-0000-0000-000000000000}"/>
          </ac:cxnSpMkLst>
        </pc:cxnChg>
        <pc:cxnChg chg="del mod">
          <ac:chgData name="Akul Arun /DS" userId="86a59505-1c39-42df-b73d-44282e87df83" providerId="ADAL" clId="{6D29F5AB-6D88-402B-AEE9-D316945933E7}" dt="2023-08-10T19:38:10.513" v="2807" actId="21"/>
          <ac:cxnSpMkLst>
            <pc:docMk/>
            <pc:sldMk cId="0" sldId="266"/>
            <ac:cxnSpMk id="929" creationId="{00000000-0000-0000-0000-000000000000}"/>
          </ac:cxnSpMkLst>
        </pc:cxnChg>
        <pc:cxnChg chg="del mod">
          <ac:chgData name="Akul Arun /DS" userId="86a59505-1c39-42df-b73d-44282e87df83" providerId="ADAL" clId="{6D29F5AB-6D88-402B-AEE9-D316945933E7}" dt="2023-08-10T19:46:47.357" v="2838" actId="21"/>
          <ac:cxnSpMkLst>
            <pc:docMk/>
            <pc:sldMk cId="0" sldId="266"/>
            <ac:cxnSpMk id="930" creationId="{00000000-0000-0000-0000-000000000000}"/>
          </ac:cxnSpMkLst>
        </pc:cxnChg>
        <pc:cxnChg chg="del mod">
          <ac:chgData name="Akul Arun /DS" userId="86a59505-1c39-42df-b73d-44282e87df83" providerId="ADAL" clId="{6D29F5AB-6D88-402B-AEE9-D316945933E7}" dt="2023-08-10T19:17:04.766" v="2640" actId="21"/>
          <ac:cxnSpMkLst>
            <pc:docMk/>
            <pc:sldMk cId="0" sldId="266"/>
            <ac:cxnSpMk id="931" creationId="{00000000-0000-0000-0000-000000000000}"/>
          </ac:cxnSpMkLst>
        </pc:cxnChg>
      </pc:sldChg>
      <pc:sldChg chg="addSp delSp modSp mod">
        <pc:chgData name="Akul Arun /DS" userId="86a59505-1c39-42df-b73d-44282e87df83" providerId="ADAL" clId="{6D29F5AB-6D88-402B-AEE9-D316945933E7}" dt="2023-08-10T22:31:10.815" v="3237" actId="14100"/>
        <pc:sldMkLst>
          <pc:docMk/>
          <pc:sldMk cId="0" sldId="267"/>
        </pc:sldMkLst>
        <pc:spChg chg="add mod">
          <ac:chgData name="Akul Arun /DS" userId="86a59505-1c39-42df-b73d-44282e87df83" providerId="ADAL" clId="{6D29F5AB-6D88-402B-AEE9-D316945933E7}" dt="2023-08-10T19:51:48.890" v="2890" actId="20577"/>
          <ac:spMkLst>
            <pc:docMk/>
            <pc:sldMk cId="0" sldId="267"/>
            <ac:spMk id="2" creationId="{03F05097-69E9-85A2-C13B-643E07B8E863}"/>
          </ac:spMkLst>
        </pc:spChg>
        <pc:spChg chg="add del mod">
          <ac:chgData name="Akul Arun /DS" userId="86a59505-1c39-42df-b73d-44282e87df83" providerId="ADAL" clId="{6D29F5AB-6D88-402B-AEE9-D316945933E7}" dt="2023-08-10T18:34:39.627" v="2237" actId="21"/>
          <ac:spMkLst>
            <pc:docMk/>
            <pc:sldMk cId="0" sldId="267"/>
            <ac:spMk id="4" creationId="{86951BF0-D750-8827-51A1-E79B3D4B69A9}"/>
          </ac:spMkLst>
        </pc:spChg>
        <pc:spChg chg="mod">
          <ac:chgData name="Akul Arun /DS" userId="86a59505-1c39-42df-b73d-44282e87df83" providerId="ADAL" clId="{6D29F5AB-6D88-402B-AEE9-D316945933E7}" dt="2023-08-10T19:55:18.822" v="2915" actId="20577"/>
          <ac:spMkLst>
            <pc:docMk/>
            <pc:sldMk cId="0" sldId="267"/>
            <ac:spMk id="6" creationId="{5F5D9B34-091A-5336-E62C-57FDE18839F6}"/>
          </ac:spMkLst>
        </pc:spChg>
        <pc:spChg chg="mod">
          <ac:chgData name="Akul Arun /DS" userId="86a59505-1c39-42df-b73d-44282e87df83" providerId="ADAL" clId="{6D29F5AB-6D88-402B-AEE9-D316945933E7}" dt="2023-08-10T20:05:28.026" v="3176" actId="20577"/>
          <ac:spMkLst>
            <pc:docMk/>
            <pc:sldMk cId="0" sldId="267"/>
            <ac:spMk id="7" creationId="{F1542A62-4AD4-0C95-A7AB-9FADF44B38CF}"/>
          </ac:spMkLst>
        </pc:spChg>
        <pc:spChg chg="del mod">
          <ac:chgData name="Akul Arun /DS" userId="86a59505-1c39-42df-b73d-44282e87df83" providerId="ADAL" clId="{6D29F5AB-6D88-402B-AEE9-D316945933E7}" dt="2023-08-10T20:05:15.330" v="3160" actId="21"/>
          <ac:spMkLst>
            <pc:docMk/>
            <pc:sldMk cId="0" sldId="267"/>
            <ac:spMk id="8" creationId="{E6B56CCE-58F1-D9F9-CFC6-DB8AC00CF650}"/>
          </ac:spMkLst>
        </pc:spChg>
        <pc:spChg chg="del mod">
          <ac:chgData name="Akul Arun /DS" userId="86a59505-1c39-42df-b73d-44282e87df83" providerId="ADAL" clId="{6D29F5AB-6D88-402B-AEE9-D316945933E7}" dt="2023-08-10T18:34:37.177" v="2236" actId="21"/>
          <ac:spMkLst>
            <pc:docMk/>
            <pc:sldMk cId="0" sldId="267"/>
            <ac:spMk id="936" creationId="{00000000-0000-0000-0000-000000000000}"/>
          </ac:spMkLst>
        </pc:spChg>
        <pc:spChg chg="mod">
          <ac:chgData name="Akul Arun /DS" userId="86a59505-1c39-42df-b73d-44282e87df83" providerId="ADAL" clId="{6D29F5AB-6D88-402B-AEE9-D316945933E7}" dt="2023-08-10T22:15:19.595" v="3199" actId="1076"/>
          <ac:spMkLst>
            <pc:docMk/>
            <pc:sldMk cId="0" sldId="267"/>
            <ac:spMk id="979" creationId="{00000000-0000-0000-0000-000000000000}"/>
          </ac:spMkLst>
        </pc:spChg>
        <pc:spChg chg="mod">
          <ac:chgData name="Akul Arun /DS" userId="86a59505-1c39-42df-b73d-44282e87df83" providerId="ADAL" clId="{6D29F5AB-6D88-402B-AEE9-D316945933E7}" dt="2023-08-10T20:02:12.136" v="2993" actId="20577"/>
          <ac:spMkLst>
            <pc:docMk/>
            <pc:sldMk cId="0" sldId="267"/>
            <ac:spMk id="980" creationId="{00000000-0000-0000-0000-000000000000}"/>
          </ac:spMkLst>
        </pc:spChg>
        <pc:spChg chg="mod">
          <ac:chgData name="Akul Arun /DS" userId="86a59505-1c39-42df-b73d-44282e87df83" providerId="ADAL" clId="{6D29F5AB-6D88-402B-AEE9-D316945933E7}" dt="2023-08-10T19:56:58.919" v="2960" actId="20577"/>
          <ac:spMkLst>
            <pc:docMk/>
            <pc:sldMk cId="0" sldId="267"/>
            <ac:spMk id="981" creationId="{00000000-0000-0000-0000-000000000000}"/>
          </ac:spMkLst>
        </pc:spChg>
        <pc:spChg chg="mod">
          <ac:chgData name="Akul Arun /DS" userId="86a59505-1c39-42df-b73d-44282e87df83" providerId="ADAL" clId="{6D29F5AB-6D88-402B-AEE9-D316945933E7}" dt="2023-08-10T19:55:38.092" v="2919" actId="14100"/>
          <ac:spMkLst>
            <pc:docMk/>
            <pc:sldMk cId="0" sldId="267"/>
            <ac:spMk id="983" creationId="{00000000-0000-0000-0000-000000000000}"/>
          </ac:spMkLst>
        </pc:spChg>
        <pc:spChg chg="mod">
          <ac:chgData name="Akul Arun /DS" userId="86a59505-1c39-42df-b73d-44282e87df83" providerId="ADAL" clId="{6D29F5AB-6D88-402B-AEE9-D316945933E7}" dt="2023-08-10T20:02:57.544" v="3017" actId="20577"/>
          <ac:spMkLst>
            <pc:docMk/>
            <pc:sldMk cId="0" sldId="267"/>
            <ac:spMk id="984" creationId="{00000000-0000-0000-0000-000000000000}"/>
          </ac:spMkLst>
        </pc:spChg>
        <pc:spChg chg="mod">
          <ac:chgData name="Akul Arun /DS" userId="86a59505-1c39-42df-b73d-44282e87df83" providerId="ADAL" clId="{6D29F5AB-6D88-402B-AEE9-D316945933E7}" dt="2023-08-10T20:03:21.085" v="3047" actId="20577"/>
          <ac:spMkLst>
            <pc:docMk/>
            <pc:sldMk cId="0" sldId="267"/>
            <ac:spMk id="985" creationId="{00000000-0000-0000-0000-000000000000}"/>
          </ac:spMkLst>
        </pc:spChg>
        <pc:spChg chg="mod">
          <ac:chgData name="Akul Arun /DS" userId="86a59505-1c39-42df-b73d-44282e87df83" providerId="ADAL" clId="{6D29F5AB-6D88-402B-AEE9-D316945933E7}" dt="2023-08-10T20:03:43.771" v="3075" actId="20577"/>
          <ac:spMkLst>
            <pc:docMk/>
            <pc:sldMk cId="0" sldId="267"/>
            <ac:spMk id="988" creationId="{00000000-0000-0000-0000-000000000000}"/>
          </ac:spMkLst>
        </pc:spChg>
        <pc:spChg chg="mod">
          <ac:chgData name="Akul Arun /DS" userId="86a59505-1c39-42df-b73d-44282e87df83" providerId="ADAL" clId="{6D29F5AB-6D88-402B-AEE9-D316945933E7}" dt="2023-08-10T20:04:02.900" v="3103" actId="14100"/>
          <ac:spMkLst>
            <pc:docMk/>
            <pc:sldMk cId="0" sldId="267"/>
            <ac:spMk id="989" creationId="{00000000-0000-0000-0000-000000000000}"/>
          </ac:spMkLst>
        </pc:spChg>
        <pc:spChg chg="mod">
          <ac:chgData name="Akul Arun /DS" userId="86a59505-1c39-42df-b73d-44282e87df83" providerId="ADAL" clId="{6D29F5AB-6D88-402B-AEE9-D316945933E7}" dt="2023-08-10T20:05:02.085" v="3159" actId="20577"/>
          <ac:spMkLst>
            <pc:docMk/>
            <pc:sldMk cId="0" sldId="267"/>
            <ac:spMk id="992" creationId="{00000000-0000-0000-0000-000000000000}"/>
          </ac:spMkLst>
        </pc:spChg>
        <pc:spChg chg="mod">
          <ac:chgData name="Akul Arun /DS" userId="86a59505-1c39-42df-b73d-44282e87df83" providerId="ADAL" clId="{6D29F5AB-6D88-402B-AEE9-D316945933E7}" dt="2023-08-10T20:04:54.834" v="3154" actId="20577"/>
          <ac:spMkLst>
            <pc:docMk/>
            <pc:sldMk cId="0" sldId="267"/>
            <ac:spMk id="993" creationId="{00000000-0000-0000-0000-000000000000}"/>
          </ac:spMkLst>
        </pc:spChg>
        <pc:spChg chg="mod">
          <ac:chgData name="Akul Arun /DS" userId="86a59505-1c39-42df-b73d-44282e87df83" providerId="ADAL" clId="{6D29F5AB-6D88-402B-AEE9-D316945933E7}" dt="2023-08-10T22:12:43.464" v="3188" actId="1076"/>
          <ac:spMkLst>
            <pc:docMk/>
            <pc:sldMk cId="0" sldId="267"/>
            <ac:spMk id="994" creationId="{00000000-0000-0000-0000-000000000000}"/>
          </ac:spMkLst>
        </pc:spChg>
        <pc:spChg chg="mod">
          <ac:chgData name="Akul Arun /DS" userId="86a59505-1c39-42df-b73d-44282e87df83" providerId="ADAL" clId="{6D29F5AB-6D88-402B-AEE9-D316945933E7}" dt="2023-08-10T22:13:00.976" v="3192" actId="1076"/>
          <ac:spMkLst>
            <pc:docMk/>
            <pc:sldMk cId="0" sldId="267"/>
            <ac:spMk id="995" creationId="{00000000-0000-0000-0000-000000000000}"/>
          </ac:spMkLst>
        </pc:spChg>
        <pc:grpChg chg="add mod">
          <ac:chgData name="Akul Arun /DS" userId="86a59505-1c39-42df-b73d-44282e87df83" providerId="ADAL" clId="{6D29F5AB-6D88-402B-AEE9-D316945933E7}" dt="2023-08-10T22:27:45.358" v="3235" actId="14100"/>
          <ac:grpSpMkLst>
            <pc:docMk/>
            <pc:sldMk cId="0" sldId="267"/>
            <ac:grpSpMk id="5" creationId="{FB43420A-2B79-01F3-8710-9AC77989AFF8}"/>
          </ac:grpSpMkLst>
        </pc:grpChg>
        <pc:grpChg chg="del">
          <ac:chgData name="Akul Arun /DS" userId="86a59505-1c39-42df-b73d-44282e87df83" providerId="ADAL" clId="{6D29F5AB-6D88-402B-AEE9-D316945933E7}" dt="2023-08-10T22:12:25.014" v="3184" actId="21"/>
          <ac:grpSpMkLst>
            <pc:docMk/>
            <pc:sldMk cId="0" sldId="267"/>
            <ac:grpSpMk id="937" creationId="{00000000-0000-0000-0000-000000000000}"/>
          </ac:grpSpMkLst>
        </pc:grpChg>
        <pc:grpChg chg="mod">
          <ac:chgData name="Akul Arun /DS" userId="86a59505-1c39-42df-b73d-44282e87df83" providerId="ADAL" clId="{6D29F5AB-6D88-402B-AEE9-D316945933E7}" dt="2023-08-10T19:52:41.021" v="2891" actId="1076"/>
          <ac:grpSpMkLst>
            <pc:docMk/>
            <pc:sldMk cId="0" sldId="267"/>
            <ac:grpSpMk id="978" creationId="{00000000-0000-0000-0000-000000000000}"/>
          </ac:grpSpMkLst>
        </pc:grpChg>
        <pc:grpChg chg="mod">
          <ac:chgData name="Akul Arun /DS" userId="86a59505-1c39-42df-b73d-44282e87df83" providerId="ADAL" clId="{6D29F5AB-6D88-402B-AEE9-D316945933E7}" dt="2023-08-10T22:15:13.118" v="3198" actId="1076"/>
          <ac:grpSpMkLst>
            <pc:docMk/>
            <pc:sldMk cId="0" sldId="267"/>
            <ac:grpSpMk id="982" creationId="{00000000-0000-0000-0000-000000000000}"/>
          </ac:grpSpMkLst>
        </pc:grpChg>
        <pc:grpChg chg="mod">
          <ac:chgData name="Akul Arun /DS" userId="86a59505-1c39-42df-b73d-44282e87df83" providerId="ADAL" clId="{6D29F5AB-6D88-402B-AEE9-D316945933E7}" dt="2023-08-10T22:15:10.351" v="3197" actId="1076"/>
          <ac:grpSpMkLst>
            <pc:docMk/>
            <pc:sldMk cId="0" sldId="267"/>
            <ac:grpSpMk id="986" creationId="{00000000-0000-0000-0000-000000000000}"/>
          </ac:grpSpMkLst>
        </pc:grpChg>
        <pc:grpChg chg="mod">
          <ac:chgData name="Akul Arun /DS" userId="86a59505-1c39-42df-b73d-44282e87df83" providerId="ADAL" clId="{6D29F5AB-6D88-402B-AEE9-D316945933E7}" dt="2023-08-10T22:15:02.724" v="3195" actId="1076"/>
          <ac:grpSpMkLst>
            <pc:docMk/>
            <pc:sldMk cId="0" sldId="267"/>
            <ac:grpSpMk id="990" creationId="{00000000-0000-0000-0000-000000000000}"/>
          </ac:grpSpMkLst>
        </pc:grpChg>
        <pc:picChg chg="add mod">
          <ac:chgData name="Akul Arun /DS" userId="86a59505-1c39-42df-b73d-44282e87df83" providerId="ADAL" clId="{6D29F5AB-6D88-402B-AEE9-D316945933E7}" dt="2023-08-10T20:01:26.271" v="2976" actId="1076"/>
          <ac:picMkLst>
            <pc:docMk/>
            <pc:sldMk cId="0" sldId="267"/>
            <ac:picMk id="15" creationId="{C5BA41FD-71BB-EDA1-E4B7-CE96B4C4EF0B}"/>
          </ac:picMkLst>
        </pc:picChg>
        <pc:picChg chg="add mod">
          <ac:chgData name="Akul Arun /DS" userId="86a59505-1c39-42df-b73d-44282e87df83" providerId="ADAL" clId="{6D29F5AB-6D88-402B-AEE9-D316945933E7}" dt="2023-08-10T22:31:10.815" v="3237" actId="14100"/>
          <ac:picMkLst>
            <pc:docMk/>
            <pc:sldMk cId="0" sldId="267"/>
            <ac:picMk id="17" creationId="{75803416-8D49-48B0-ECE9-7A4125203E83}"/>
          </ac:picMkLst>
        </pc:picChg>
        <pc:cxnChg chg="add mod">
          <ac:chgData name="Akul Arun /DS" userId="86a59505-1c39-42df-b73d-44282e87df83" providerId="ADAL" clId="{6D29F5AB-6D88-402B-AEE9-D316945933E7}" dt="2023-08-10T22:27:45.358" v="3235" actId="14100"/>
          <ac:cxnSpMkLst>
            <pc:docMk/>
            <pc:sldMk cId="0" sldId="267"/>
            <ac:cxnSpMk id="9" creationId="{39DD25D1-C043-DB07-96B9-AB7A069A206E}"/>
          </ac:cxnSpMkLst>
        </pc:cxnChg>
        <pc:cxnChg chg="add del mod">
          <ac:chgData name="Akul Arun /DS" userId="86a59505-1c39-42df-b73d-44282e87df83" providerId="ADAL" clId="{6D29F5AB-6D88-402B-AEE9-D316945933E7}" dt="2023-08-10T19:57:48.784" v="2962" actId="21"/>
          <ac:cxnSpMkLst>
            <pc:docMk/>
            <pc:sldMk cId="0" sldId="267"/>
            <ac:cxnSpMk id="13" creationId="{6B654AD9-3EDF-D075-F816-B2DE5C3644C1}"/>
          </ac:cxnSpMkLst>
        </pc:cxnChg>
        <pc:cxnChg chg="mod">
          <ac:chgData name="Akul Arun /DS" userId="86a59505-1c39-42df-b73d-44282e87df83" providerId="ADAL" clId="{6D29F5AB-6D88-402B-AEE9-D316945933E7}" dt="2023-08-10T22:15:19.595" v="3199" actId="1076"/>
          <ac:cxnSpMkLst>
            <pc:docMk/>
            <pc:sldMk cId="0" sldId="267"/>
            <ac:cxnSpMk id="996" creationId="{00000000-0000-0000-0000-000000000000}"/>
          </ac:cxnSpMkLst>
        </pc:cxnChg>
        <pc:cxnChg chg="mod">
          <ac:chgData name="Akul Arun /DS" userId="86a59505-1c39-42df-b73d-44282e87df83" providerId="ADAL" clId="{6D29F5AB-6D88-402B-AEE9-D316945933E7}" dt="2023-08-10T22:15:13.118" v="3198" actId="1076"/>
          <ac:cxnSpMkLst>
            <pc:docMk/>
            <pc:sldMk cId="0" sldId="267"/>
            <ac:cxnSpMk id="997" creationId="{00000000-0000-0000-0000-000000000000}"/>
          </ac:cxnSpMkLst>
        </pc:cxnChg>
        <pc:cxnChg chg="mod">
          <ac:chgData name="Akul Arun /DS" userId="86a59505-1c39-42df-b73d-44282e87df83" providerId="ADAL" clId="{6D29F5AB-6D88-402B-AEE9-D316945933E7}" dt="2023-08-10T22:15:10.351" v="3197" actId="1076"/>
          <ac:cxnSpMkLst>
            <pc:docMk/>
            <pc:sldMk cId="0" sldId="267"/>
            <ac:cxnSpMk id="998" creationId="{00000000-0000-0000-0000-000000000000}"/>
          </ac:cxnSpMkLst>
        </pc:cxnChg>
        <pc:cxnChg chg="mod">
          <ac:chgData name="Akul Arun /DS" userId="86a59505-1c39-42df-b73d-44282e87df83" providerId="ADAL" clId="{6D29F5AB-6D88-402B-AEE9-D316945933E7}" dt="2023-08-10T22:15:02.724" v="3195" actId="1076"/>
          <ac:cxnSpMkLst>
            <pc:docMk/>
            <pc:sldMk cId="0" sldId="267"/>
            <ac:cxnSpMk id="999" creationId="{00000000-0000-0000-0000-000000000000}"/>
          </ac:cxnSpMkLst>
        </pc:cxnChg>
      </pc:sldChg>
      <pc:sldChg chg="addSp delSp modSp mod">
        <pc:chgData name="Akul Arun /DS" userId="86a59505-1c39-42df-b73d-44282e87df83" providerId="ADAL" clId="{6D29F5AB-6D88-402B-AEE9-D316945933E7}" dt="2023-08-10T23:13:14.111" v="3948" actId="14100"/>
        <pc:sldMkLst>
          <pc:docMk/>
          <pc:sldMk cId="0" sldId="268"/>
        </pc:sldMkLst>
        <pc:spChg chg="mod">
          <ac:chgData name="Akul Arun /DS" userId="86a59505-1c39-42df-b73d-44282e87df83" providerId="ADAL" clId="{6D29F5AB-6D88-402B-AEE9-D316945933E7}" dt="2023-08-10T23:13:14.111" v="3948" actId="14100"/>
          <ac:spMkLst>
            <pc:docMk/>
            <pc:sldMk cId="0" sldId="268"/>
            <ac:spMk id="2" creationId="{27BCE8DB-B839-BF89-D993-DAD44991D418}"/>
          </ac:spMkLst>
        </pc:spChg>
        <pc:spChg chg="mod">
          <ac:chgData name="Akul Arun /DS" userId="86a59505-1c39-42df-b73d-44282e87df83" providerId="ADAL" clId="{6D29F5AB-6D88-402B-AEE9-D316945933E7}" dt="2023-08-10T23:12:08.216" v="3938" actId="20577"/>
          <ac:spMkLst>
            <pc:docMk/>
            <pc:sldMk cId="0" sldId="268"/>
            <ac:spMk id="3" creationId="{A6F64ACF-EEED-906C-DA97-A1C55E865783}"/>
          </ac:spMkLst>
        </pc:spChg>
        <pc:spChg chg="mod">
          <ac:chgData name="Akul Arun /DS" userId="86a59505-1c39-42df-b73d-44282e87df83" providerId="ADAL" clId="{6D29F5AB-6D88-402B-AEE9-D316945933E7}" dt="2023-08-10T23:13:08.692" v="3947" actId="14100"/>
          <ac:spMkLst>
            <pc:docMk/>
            <pc:sldMk cId="0" sldId="268"/>
            <ac:spMk id="4" creationId="{1826E747-F6AB-D3DB-CC07-EFB97DF132A3}"/>
          </ac:spMkLst>
        </pc:spChg>
        <pc:spChg chg="del mod">
          <ac:chgData name="Akul Arun /DS" userId="86a59505-1c39-42df-b73d-44282e87df83" providerId="ADAL" clId="{6D29F5AB-6D88-402B-AEE9-D316945933E7}" dt="2023-08-10T23:07:00.635" v="3859"/>
          <ac:spMkLst>
            <pc:docMk/>
            <pc:sldMk cId="0" sldId="268"/>
            <ac:spMk id="5" creationId="{A6F1AC18-047F-245F-A06F-480A06A8138E}"/>
          </ac:spMkLst>
        </pc:spChg>
        <pc:spChg chg="del">
          <ac:chgData name="Akul Arun /DS" userId="86a59505-1c39-42df-b73d-44282e87df83" providerId="ADAL" clId="{6D29F5AB-6D88-402B-AEE9-D316945933E7}" dt="2023-08-10T23:06:36.699" v="3855" actId="21"/>
          <ac:spMkLst>
            <pc:docMk/>
            <pc:sldMk cId="0" sldId="268"/>
            <ac:spMk id="6" creationId="{E0545CB5-ED8F-1D0E-4E23-8E5CCE812C61}"/>
          </ac:spMkLst>
        </pc:spChg>
        <pc:spChg chg="mod">
          <ac:chgData name="Akul Arun /DS" userId="86a59505-1c39-42df-b73d-44282e87df83" providerId="ADAL" clId="{6D29F5AB-6D88-402B-AEE9-D316945933E7}" dt="2023-08-10T23:05:45.790" v="3844" actId="1076"/>
          <ac:spMkLst>
            <pc:docMk/>
            <pc:sldMk cId="0" sldId="268"/>
            <ac:spMk id="7" creationId="{497E6705-5854-E6F8-1167-FC205CFDA3CF}"/>
          </ac:spMkLst>
        </pc:spChg>
        <pc:spChg chg="mod">
          <ac:chgData name="Akul Arun /DS" userId="86a59505-1c39-42df-b73d-44282e87df83" providerId="ADAL" clId="{6D29F5AB-6D88-402B-AEE9-D316945933E7}" dt="2023-08-10T23:06:24.727" v="3852" actId="1037"/>
          <ac:spMkLst>
            <pc:docMk/>
            <pc:sldMk cId="0" sldId="268"/>
            <ac:spMk id="8" creationId="{C899B64F-E70E-EF27-F31E-7C66F8AEAF97}"/>
          </ac:spMkLst>
        </pc:spChg>
        <pc:spChg chg="del">
          <ac:chgData name="Akul Arun /DS" userId="86a59505-1c39-42df-b73d-44282e87df83" providerId="ADAL" clId="{6D29F5AB-6D88-402B-AEE9-D316945933E7}" dt="2023-08-10T23:05:14.875" v="3841" actId="478"/>
          <ac:spMkLst>
            <pc:docMk/>
            <pc:sldMk cId="0" sldId="268"/>
            <ac:spMk id="9" creationId="{4F219D0D-5E4C-F5EA-0FF3-78DFA41133AE}"/>
          </ac:spMkLst>
        </pc:spChg>
        <pc:spChg chg="mod">
          <ac:chgData name="Akul Arun /DS" userId="86a59505-1c39-42df-b73d-44282e87df83" providerId="ADAL" clId="{6D29F5AB-6D88-402B-AEE9-D316945933E7}" dt="2023-08-10T23:05:45.790" v="3844" actId="1076"/>
          <ac:spMkLst>
            <pc:docMk/>
            <pc:sldMk cId="0" sldId="268"/>
            <ac:spMk id="10" creationId="{A9078B8B-0D09-21B0-D934-A75776CB2437}"/>
          </ac:spMkLst>
        </pc:spChg>
        <pc:spChg chg="mod">
          <ac:chgData name="Akul Arun /DS" userId="86a59505-1c39-42df-b73d-44282e87df83" providerId="ADAL" clId="{6D29F5AB-6D88-402B-AEE9-D316945933E7}" dt="2023-08-10T23:05:45.790" v="3844" actId="1076"/>
          <ac:spMkLst>
            <pc:docMk/>
            <pc:sldMk cId="0" sldId="268"/>
            <ac:spMk id="11" creationId="{5E118675-4C70-FAA1-C18E-E059642DBAF5}"/>
          </ac:spMkLst>
        </pc:spChg>
        <pc:spChg chg="del">
          <ac:chgData name="Akul Arun /DS" userId="86a59505-1c39-42df-b73d-44282e87df83" providerId="ADAL" clId="{6D29F5AB-6D88-402B-AEE9-D316945933E7}" dt="2023-08-10T23:05:18.065" v="3842" actId="21"/>
          <ac:spMkLst>
            <pc:docMk/>
            <pc:sldMk cId="0" sldId="268"/>
            <ac:spMk id="12" creationId="{5C3CE57C-DE3A-E7B7-6567-8F66187A11F7}"/>
          </ac:spMkLst>
        </pc:spChg>
        <pc:spChg chg="add del mod">
          <ac:chgData name="Akul Arun /DS" userId="86a59505-1c39-42df-b73d-44282e87df83" providerId="ADAL" clId="{6D29F5AB-6D88-402B-AEE9-D316945933E7}" dt="2023-08-10T23:06:42.548" v="3856" actId="21"/>
          <ac:spMkLst>
            <pc:docMk/>
            <pc:sldMk cId="0" sldId="268"/>
            <ac:spMk id="13" creationId="{76E3E305-3B15-D9AB-0255-346A810DEEDA}"/>
          </ac:spMkLst>
        </pc:spChg>
        <pc:spChg chg="add mod">
          <ac:chgData name="Akul Arun /DS" userId="86a59505-1c39-42df-b73d-44282e87df83" providerId="ADAL" clId="{6D29F5AB-6D88-402B-AEE9-D316945933E7}" dt="2023-08-10T23:02:36.035" v="3786" actId="20577"/>
          <ac:spMkLst>
            <pc:docMk/>
            <pc:sldMk cId="0" sldId="268"/>
            <ac:spMk id="14" creationId="{52E78BB0-9640-1A86-DB89-1DA497FB4812}"/>
          </ac:spMkLst>
        </pc:spChg>
        <pc:spChg chg="add mod">
          <ac:chgData name="Akul Arun /DS" userId="86a59505-1c39-42df-b73d-44282e87df83" providerId="ADAL" clId="{6D29F5AB-6D88-402B-AEE9-D316945933E7}" dt="2023-08-10T23:13:00.555" v="3946" actId="14100"/>
          <ac:spMkLst>
            <pc:docMk/>
            <pc:sldMk cId="0" sldId="268"/>
            <ac:spMk id="18" creationId="{448ADA2B-6FE2-1FF1-2C8E-4E51457AC097}"/>
          </ac:spMkLst>
        </pc:spChg>
        <pc:spChg chg="add mod">
          <ac:chgData name="Akul Arun /DS" userId="86a59505-1c39-42df-b73d-44282e87df83" providerId="ADAL" clId="{6D29F5AB-6D88-402B-AEE9-D316945933E7}" dt="2023-08-10T23:08:27.752" v="3905" actId="1076"/>
          <ac:spMkLst>
            <pc:docMk/>
            <pc:sldMk cId="0" sldId="268"/>
            <ac:spMk id="19" creationId="{E265F327-089B-EE30-16CC-DAD63A19AD52}"/>
          </ac:spMkLst>
        </pc:spChg>
        <pc:spChg chg="add mod">
          <ac:chgData name="Akul Arun /DS" userId="86a59505-1c39-42df-b73d-44282e87df83" providerId="ADAL" clId="{6D29F5AB-6D88-402B-AEE9-D316945933E7}" dt="2023-08-10T23:08:33.440" v="3906" actId="1076"/>
          <ac:spMkLst>
            <pc:docMk/>
            <pc:sldMk cId="0" sldId="268"/>
            <ac:spMk id="20" creationId="{8D7F3E70-8239-57D3-DD0B-2F131C1C3013}"/>
          </ac:spMkLst>
        </pc:spChg>
        <pc:spChg chg="mod">
          <ac:chgData name="Akul Arun /DS" userId="86a59505-1c39-42df-b73d-44282e87df83" providerId="ADAL" clId="{6D29F5AB-6D88-402B-AEE9-D316945933E7}" dt="2023-08-10T23:11:44.867" v="3924" actId="1076"/>
          <ac:spMkLst>
            <pc:docMk/>
            <pc:sldMk cId="0" sldId="268"/>
            <ac:spMk id="1004" creationId="{00000000-0000-0000-0000-000000000000}"/>
          </ac:spMkLst>
        </pc:spChg>
        <pc:spChg chg="mod">
          <ac:chgData name="Akul Arun /DS" userId="86a59505-1c39-42df-b73d-44282e87df83" providerId="ADAL" clId="{6D29F5AB-6D88-402B-AEE9-D316945933E7}" dt="2023-08-10T23:06:02.130" v="3846" actId="1076"/>
          <ac:spMkLst>
            <pc:docMk/>
            <pc:sldMk cId="0" sldId="268"/>
            <ac:spMk id="1005" creationId="{00000000-0000-0000-0000-000000000000}"/>
          </ac:spMkLst>
        </pc:spChg>
        <pc:spChg chg="del mod">
          <ac:chgData name="Akul Arun /DS" userId="86a59505-1c39-42df-b73d-44282e87df83" providerId="ADAL" clId="{6D29F5AB-6D88-402B-AEE9-D316945933E7}" dt="2023-08-10T23:03:20.416" v="3809" actId="21"/>
          <ac:spMkLst>
            <pc:docMk/>
            <pc:sldMk cId="0" sldId="268"/>
            <ac:spMk id="1012" creationId="{00000000-0000-0000-0000-000000000000}"/>
          </ac:spMkLst>
        </pc:spChg>
        <pc:spChg chg="del mod topLvl">
          <ac:chgData name="Akul Arun /DS" userId="86a59505-1c39-42df-b73d-44282e87df83" providerId="ADAL" clId="{6D29F5AB-6D88-402B-AEE9-D316945933E7}" dt="2023-08-10T23:02:00.589" v="3744" actId="21"/>
          <ac:spMkLst>
            <pc:docMk/>
            <pc:sldMk cId="0" sldId="268"/>
            <ac:spMk id="1051" creationId="{00000000-0000-0000-0000-000000000000}"/>
          </ac:spMkLst>
        </pc:spChg>
        <pc:spChg chg="mod topLvl">
          <ac:chgData name="Akul Arun /DS" userId="86a59505-1c39-42df-b73d-44282e87df83" providerId="ADAL" clId="{6D29F5AB-6D88-402B-AEE9-D316945933E7}" dt="2023-08-10T23:05:45.790" v="3844" actId="1076"/>
          <ac:spMkLst>
            <pc:docMk/>
            <pc:sldMk cId="0" sldId="268"/>
            <ac:spMk id="1053" creationId="{00000000-0000-0000-0000-000000000000}"/>
          </ac:spMkLst>
        </pc:spChg>
        <pc:spChg chg="mod">
          <ac:chgData name="Akul Arun /DS" userId="86a59505-1c39-42df-b73d-44282e87df83" providerId="ADAL" clId="{6D29F5AB-6D88-402B-AEE9-D316945933E7}" dt="2023-08-10T23:00:25.317" v="3722" actId="14100"/>
          <ac:spMkLst>
            <pc:docMk/>
            <pc:sldMk cId="0" sldId="268"/>
            <ac:spMk id="1056" creationId="{00000000-0000-0000-0000-000000000000}"/>
          </ac:spMkLst>
        </pc:spChg>
        <pc:spChg chg="del">
          <ac:chgData name="Akul Arun /DS" userId="86a59505-1c39-42df-b73d-44282e87df83" providerId="ADAL" clId="{6D29F5AB-6D88-402B-AEE9-D316945933E7}" dt="2023-08-10T23:00:40.569" v="3730" actId="21"/>
          <ac:spMkLst>
            <pc:docMk/>
            <pc:sldMk cId="0" sldId="268"/>
            <ac:spMk id="1061" creationId="{00000000-0000-0000-0000-000000000000}"/>
          </ac:spMkLst>
        </pc:spChg>
        <pc:spChg chg="mod">
          <ac:chgData name="Akul Arun /DS" userId="86a59505-1c39-42df-b73d-44282e87df83" providerId="ADAL" clId="{6D29F5AB-6D88-402B-AEE9-D316945933E7}" dt="2023-08-10T23:05:53.151" v="3845" actId="1076"/>
          <ac:spMkLst>
            <pc:docMk/>
            <pc:sldMk cId="0" sldId="268"/>
            <ac:spMk id="1066" creationId="{00000000-0000-0000-0000-000000000000}"/>
          </ac:spMkLst>
        </pc:spChg>
        <pc:spChg chg="mod">
          <ac:chgData name="Akul Arun /DS" userId="86a59505-1c39-42df-b73d-44282e87df83" providerId="ADAL" clId="{6D29F5AB-6D88-402B-AEE9-D316945933E7}" dt="2023-08-10T23:03:09.069" v="3807" actId="20577"/>
          <ac:spMkLst>
            <pc:docMk/>
            <pc:sldMk cId="0" sldId="268"/>
            <ac:spMk id="1071" creationId="{00000000-0000-0000-0000-000000000000}"/>
          </ac:spMkLst>
        </pc:spChg>
        <pc:spChg chg="del">
          <ac:chgData name="Akul Arun /DS" userId="86a59505-1c39-42df-b73d-44282e87df83" providerId="ADAL" clId="{6D29F5AB-6D88-402B-AEE9-D316945933E7}" dt="2023-08-10T23:05:10.125" v="3840" actId="21"/>
          <ac:spMkLst>
            <pc:docMk/>
            <pc:sldMk cId="0" sldId="268"/>
            <ac:spMk id="1076" creationId="{00000000-0000-0000-0000-000000000000}"/>
          </ac:spMkLst>
        </pc:spChg>
        <pc:grpChg chg="del">
          <ac:chgData name="Akul Arun /DS" userId="86a59505-1c39-42df-b73d-44282e87df83" providerId="ADAL" clId="{6D29F5AB-6D88-402B-AEE9-D316945933E7}" dt="2023-08-10T23:02:00.589" v="3744" actId="21"/>
          <ac:grpSpMkLst>
            <pc:docMk/>
            <pc:sldMk cId="0" sldId="268"/>
            <ac:grpSpMk id="1049" creationId="{00000000-0000-0000-0000-000000000000}"/>
          </ac:grpSpMkLst>
        </pc:grpChg>
        <pc:cxnChg chg="mod">
          <ac:chgData name="Akul Arun /DS" userId="86a59505-1c39-42df-b73d-44282e87df83" providerId="ADAL" clId="{6D29F5AB-6D88-402B-AEE9-D316945933E7}" dt="2023-08-10T23:11:44.867" v="3924" actId="1076"/>
          <ac:cxnSpMkLst>
            <pc:docMk/>
            <pc:sldMk cId="0" sldId="268"/>
            <ac:cxnSpMk id="1013"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4"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5" creationId="{00000000-0000-0000-0000-000000000000}"/>
          </ac:cxnSpMkLst>
        </pc:cxnChg>
        <pc:cxnChg chg="del mod">
          <ac:chgData name="Akul Arun /DS" userId="86a59505-1c39-42df-b73d-44282e87df83" providerId="ADAL" clId="{6D29F5AB-6D88-402B-AEE9-D316945933E7}" dt="2023-08-10T23:03:54.770" v="3830" actId="21"/>
          <ac:cxnSpMkLst>
            <pc:docMk/>
            <pc:sldMk cId="0" sldId="268"/>
            <ac:cxnSpMk id="1016"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7"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8" creationId="{00000000-0000-0000-0000-000000000000}"/>
          </ac:cxnSpMkLst>
        </pc:cxnChg>
      </pc:sldChg>
      <pc:sldChg chg="addSp delSp modSp mod ord">
        <pc:chgData name="Akul Arun /DS" userId="86a59505-1c39-42df-b73d-44282e87df83" providerId="ADAL" clId="{6D29F5AB-6D88-402B-AEE9-D316945933E7}" dt="2023-08-11T00:21:08.454" v="4481" actId="1582"/>
        <pc:sldMkLst>
          <pc:docMk/>
          <pc:sldMk cId="0" sldId="269"/>
        </pc:sldMkLst>
        <pc:spChg chg="mod">
          <ac:chgData name="Akul Arun /DS" userId="86a59505-1c39-42df-b73d-44282e87df83" providerId="ADAL" clId="{6D29F5AB-6D88-402B-AEE9-D316945933E7}" dt="2023-08-11T00:19:15.676" v="4470" actId="1076"/>
          <ac:spMkLst>
            <pc:docMk/>
            <pc:sldMk cId="0" sldId="269"/>
            <ac:spMk id="1085" creationId="{00000000-0000-0000-0000-000000000000}"/>
          </ac:spMkLst>
        </pc:spChg>
        <pc:grpChg chg="mod">
          <ac:chgData name="Akul Arun /DS" userId="86a59505-1c39-42df-b73d-44282e87df83" providerId="ADAL" clId="{6D29F5AB-6D88-402B-AEE9-D316945933E7}" dt="2023-08-11T00:20:38.704" v="4476" actId="1076"/>
          <ac:grpSpMkLst>
            <pc:docMk/>
            <pc:sldMk cId="0" sldId="269"/>
            <ac:grpSpMk id="17" creationId="{3F60ED40-CA71-4862-82B4-B036C69FD65B}"/>
          </ac:grpSpMkLst>
        </pc:grpChg>
        <pc:grpChg chg="mod">
          <ac:chgData name="Akul Arun /DS" userId="86a59505-1c39-42df-b73d-44282e87df83" providerId="ADAL" clId="{6D29F5AB-6D88-402B-AEE9-D316945933E7}" dt="2023-08-11T00:20:45.738" v="4478" actId="14100"/>
          <ac:grpSpMkLst>
            <pc:docMk/>
            <pc:sldMk cId="0" sldId="269"/>
            <ac:grpSpMk id="1102" creationId="{00000000-0000-0000-0000-000000000000}"/>
          </ac:grpSpMkLst>
        </pc:grpChg>
        <pc:picChg chg="del">
          <ac:chgData name="Akul Arun /DS" userId="86a59505-1c39-42df-b73d-44282e87df83" providerId="ADAL" clId="{6D29F5AB-6D88-402B-AEE9-D316945933E7}" dt="2023-08-11T00:19:54.368" v="4472" actId="21"/>
          <ac:picMkLst>
            <pc:docMk/>
            <pc:sldMk cId="0" sldId="269"/>
            <ac:picMk id="3" creationId="{08F98F78-4CA5-4E6A-834D-2E82FDC1F64E}"/>
          </ac:picMkLst>
        </pc:picChg>
        <pc:picChg chg="add mod">
          <ac:chgData name="Akul Arun /DS" userId="86a59505-1c39-42df-b73d-44282e87df83" providerId="ADAL" clId="{6D29F5AB-6D88-402B-AEE9-D316945933E7}" dt="2023-08-11T00:21:08.454" v="4481" actId="1582"/>
          <ac:picMkLst>
            <pc:docMk/>
            <pc:sldMk cId="0" sldId="269"/>
            <ac:picMk id="4" creationId="{622EE7FF-B134-2AF2-008E-89B93091EDB0}"/>
          </ac:picMkLst>
        </pc:picChg>
      </pc:sldChg>
      <pc:sldChg chg="modSp">
        <pc:chgData name="Akul Arun /DS" userId="86a59505-1c39-42df-b73d-44282e87df83" providerId="ADAL" clId="{6D29F5AB-6D88-402B-AEE9-D316945933E7}" dt="2023-08-10T16:09:36.857" v="826"/>
        <pc:sldMkLst>
          <pc:docMk/>
          <pc:sldMk cId="0" sldId="273"/>
        </pc:sldMkLst>
        <pc:spChg chg="mod">
          <ac:chgData name="Akul Arun /DS" userId="86a59505-1c39-42df-b73d-44282e87df83" providerId="ADAL" clId="{6D29F5AB-6D88-402B-AEE9-D316945933E7}" dt="2023-08-10T16:09:36.857" v="826"/>
          <ac:spMkLst>
            <pc:docMk/>
            <pc:sldMk cId="0" sldId="273"/>
            <ac:spMk id="1439" creationId="{00000000-0000-0000-0000-000000000000}"/>
          </ac:spMkLst>
        </pc:spChg>
      </pc:sldChg>
      <pc:sldChg chg="addSp delSp modSp mod ord">
        <pc:chgData name="Akul Arun /DS" userId="86a59505-1c39-42df-b73d-44282e87df83" providerId="ADAL" clId="{6D29F5AB-6D88-402B-AEE9-D316945933E7}" dt="2023-08-10T23:51:39.392" v="4222" actId="20577"/>
        <pc:sldMkLst>
          <pc:docMk/>
          <pc:sldMk cId="0" sldId="282"/>
        </pc:sldMkLst>
        <pc:spChg chg="add mod">
          <ac:chgData name="Akul Arun /DS" userId="86a59505-1c39-42df-b73d-44282e87df83" providerId="ADAL" clId="{6D29F5AB-6D88-402B-AEE9-D316945933E7}" dt="2023-08-10T23:51:31.098" v="4216" actId="20577"/>
          <ac:spMkLst>
            <pc:docMk/>
            <pc:sldMk cId="0" sldId="282"/>
            <ac:spMk id="2" creationId="{40941FD7-3DE4-4953-97E6-D077BDD89B62}"/>
          </ac:spMkLst>
        </pc:spChg>
        <pc:spChg chg="mod">
          <ac:chgData name="Akul Arun /DS" userId="86a59505-1c39-42df-b73d-44282e87df83" providerId="ADAL" clId="{6D29F5AB-6D88-402B-AEE9-D316945933E7}" dt="2023-08-10T19:50:09.829" v="2864" actId="20577"/>
          <ac:spMkLst>
            <pc:docMk/>
            <pc:sldMk cId="0" sldId="282"/>
            <ac:spMk id="2136" creationId="{00000000-0000-0000-0000-000000000000}"/>
          </ac:spMkLst>
        </pc:spChg>
        <pc:spChg chg="del mod topLvl">
          <ac:chgData name="Akul Arun /DS" userId="86a59505-1c39-42df-b73d-44282e87df83" providerId="ADAL" clId="{6D29F5AB-6D88-402B-AEE9-D316945933E7}" dt="2023-08-10T17:59:12.883" v="1756" actId="21"/>
          <ac:spMkLst>
            <pc:docMk/>
            <pc:sldMk cId="0" sldId="282"/>
            <ac:spMk id="2139" creationId="{00000000-0000-0000-0000-000000000000}"/>
          </ac:spMkLst>
        </pc:spChg>
        <pc:spChg chg="topLvl">
          <ac:chgData name="Akul Arun /DS" userId="86a59505-1c39-42df-b73d-44282e87df83" providerId="ADAL" clId="{6D29F5AB-6D88-402B-AEE9-D316945933E7}" dt="2023-08-10T17:59:12.883" v="1756" actId="21"/>
          <ac:spMkLst>
            <pc:docMk/>
            <pc:sldMk cId="0" sldId="282"/>
            <ac:spMk id="2141" creationId="{00000000-0000-0000-0000-000000000000}"/>
          </ac:spMkLst>
        </pc:spChg>
        <pc:spChg chg="mod">
          <ac:chgData name="Akul Arun /DS" userId="86a59505-1c39-42df-b73d-44282e87df83" providerId="ADAL" clId="{6D29F5AB-6D88-402B-AEE9-D316945933E7}" dt="2023-08-10T18:00:02.949" v="1773" actId="20577"/>
          <ac:spMkLst>
            <pc:docMk/>
            <pc:sldMk cId="0" sldId="282"/>
            <ac:spMk id="2144" creationId="{00000000-0000-0000-0000-000000000000}"/>
          </ac:spMkLst>
        </pc:spChg>
        <pc:spChg chg="mod">
          <ac:chgData name="Akul Arun /DS" userId="86a59505-1c39-42df-b73d-44282e87df83" providerId="ADAL" clId="{6D29F5AB-6D88-402B-AEE9-D316945933E7}" dt="2023-08-10T23:51:39.392" v="4222" actId="20577"/>
          <ac:spMkLst>
            <pc:docMk/>
            <pc:sldMk cId="0" sldId="282"/>
            <ac:spMk id="2149" creationId="{00000000-0000-0000-0000-000000000000}"/>
          </ac:spMkLst>
        </pc:spChg>
        <pc:spChg chg="mod">
          <ac:chgData name="Akul Arun /DS" userId="86a59505-1c39-42df-b73d-44282e87df83" providerId="ADAL" clId="{6D29F5AB-6D88-402B-AEE9-D316945933E7}" dt="2023-08-10T18:20:07.710" v="2161" actId="207"/>
          <ac:spMkLst>
            <pc:docMk/>
            <pc:sldMk cId="0" sldId="282"/>
            <ac:spMk id="2172" creationId="{00000000-0000-0000-0000-000000000000}"/>
          </ac:spMkLst>
        </pc:spChg>
        <pc:spChg chg="mod">
          <ac:chgData name="Akul Arun /DS" userId="86a59505-1c39-42df-b73d-44282e87df83" providerId="ADAL" clId="{6D29F5AB-6D88-402B-AEE9-D316945933E7}" dt="2023-08-10T18:20:02.568" v="2159" actId="207"/>
          <ac:spMkLst>
            <pc:docMk/>
            <pc:sldMk cId="0" sldId="282"/>
            <ac:spMk id="2173" creationId="{00000000-0000-0000-0000-000000000000}"/>
          </ac:spMkLst>
        </pc:spChg>
        <pc:spChg chg="mod">
          <ac:chgData name="Akul Arun /DS" userId="86a59505-1c39-42df-b73d-44282e87df83" providerId="ADAL" clId="{6D29F5AB-6D88-402B-AEE9-D316945933E7}" dt="2023-08-10T18:20:05.219" v="2160" actId="207"/>
          <ac:spMkLst>
            <pc:docMk/>
            <pc:sldMk cId="0" sldId="282"/>
            <ac:spMk id="2174" creationId="{00000000-0000-0000-0000-000000000000}"/>
          </ac:spMkLst>
        </pc:spChg>
        <pc:grpChg chg="del">
          <ac:chgData name="Akul Arun /DS" userId="86a59505-1c39-42df-b73d-44282e87df83" providerId="ADAL" clId="{6D29F5AB-6D88-402B-AEE9-D316945933E7}" dt="2023-08-10T17:59:12.883" v="1756" actId="21"/>
          <ac:grpSpMkLst>
            <pc:docMk/>
            <pc:sldMk cId="0" sldId="282"/>
            <ac:grpSpMk id="2137" creationId="{00000000-0000-0000-0000-000000000000}"/>
          </ac:grpSpMkLst>
        </pc:grpChg>
        <pc:cxnChg chg="mod">
          <ac:chgData name="Akul Arun /DS" userId="86a59505-1c39-42df-b73d-44282e87df83" providerId="ADAL" clId="{6D29F5AB-6D88-402B-AEE9-D316945933E7}" dt="2023-08-10T18:19:16.413" v="2156" actId="208"/>
          <ac:cxnSpMkLst>
            <pc:docMk/>
            <pc:sldMk cId="0" sldId="282"/>
            <ac:cxnSpMk id="2186" creationId="{00000000-0000-0000-0000-000000000000}"/>
          </ac:cxnSpMkLst>
        </pc:cxnChg>
        <pc:cxnChg chg="mod">
          <ac:chgData name="Akul Arun /DS" userId="86a59505-1c39-42df-b73d-44282e87df83" providerId="ADAL" clId="{6D29F5AB-6D88-402B-AEE9-D316945933E7}" dt="2023-08-10T18:19:20.658" v="2157" actId="208"/>
          <ac:cxnSpMkLst>
            <pc:docMk/>
            <pc:sldMk cId="0" sldId="282"/>
            <ac:cxnSpMk id="2187" creationId="{00000000-0000-0000-0000-000000000000}"/>
          </ac:cxnSpMkLst>
        </pc:cxnChg>
        <pc:cxnChg chg="mod">
          <ac:chgData name="Akul Arun /DS" userId="86a59505-1c39-42df-b73d-44282e87df83" providerId="ADAL" clId="{6D29F5AB-6D88-402B-AEE9-D316945933E7}" dt="2023-08-10T18:19:25.500" v="2158" actId="208"/>
          <ac:cxnSpMkLst>
            <pc:docMk/>
            <pc:sldMk cId="0" sldId="282"/>
            <ac:cxnSpMk id="2188" creationId="{00000000-0000-0000-0000-000000000000}"/>
          </ac:cxnSpMkLst>
        </pc:cxnChg>
      </pc:sldChg>
      <pc:sldChg chg="addSp delSp modSp mod ord">
        <pc:chgData name="Akul Arun /DS" userId="86a59505-1c39-42df-b73d-44282e87df83" providerId="ADAL" clId="{6D29F5AB-6D88-402B-AEE9-D316945933E7}" dt="2023-08-10T23:32:32.986" v="4087" actId="14100"/>
        <pc:sldMkLst>
          <pc:docMk/>
          <pc:sldMk cId="0" sldId="284"/>
        </pc:sldMkLst>
        <pc:spChg chg="mod">
          <ac:chgData name="Akul Arun /DS" userId="86a59505-1c39-42df-b73d-44282e87df83" providerId="ADAL" clId="{6D29F5AB-6D88-402B-AEE9-D316945933E7}" dt="2023-08-10T23:31:40.709" v="4084" actId="1076"/>
          <ac:spMkLst>
            <pc:docMk/>
            <pc:sldMk cId="0" sldId="284"/>
            <ac:spMk id="2203" creationId="{00000000-0000-0000-0000-000000000000}"/>
          </ac:spMkLst>
        </pc:spChg>
        <pc:spChg chg="mod">
          <ac:chgData name="Akul Arun /DS" userId="86a59505-1c39-42df-b73d-44282e87df83" providerId="ADAL" clId="{6D29F5AB-6D88-402B-AEE9-D316945933E7}" dt="2023-08-10T23:32:21.359" v="4085" actId="1076"/>
          <ac:spMkLst>
            <pc:docMk/>
            <pc:sldMk cId="0" sldId="284"/>
            <ac:spMk id="2204" creationId="{00000000-0000-0000-0000-000000000000}"/>
          </ac:spMkLst>
        </pc:spChg>
        <pc:spChg chg="mod">
          <ac:chgData name="Akul Arun /DS" userId="86a59505-1c39-42df-b73d-44282e87df83" providerId="ADAL" clId="{6D29F5AB-6D88-402B-AEE9-D316945933E7}" dt="2023-08-10T23:31:28.679" v="4082" actId="1076"/>
          <ac:spMkLst>
            <pc:docMk/>
            <pc:sldMk cId="0" sldId="284"/>
            <ac:spMk id="2205" creationId="{00000000-0000-0000-0000-000000000000}"/>
          </ac:spMkLst>
        </pc:spChg>
        <pc:spChg chg="mod">
          <ac:chgData name="Akul Arun /DS" userId="86a59505-1c39-42df-b73d-44282e87df83" providerId="ADAL" clId="{6D29F5AB-6D88-402B-AEE9-D316945933E7}" dt="2023-08-10T23:30:49.319" v="4074" actId="1076"/>
          <ac:spMkLst>
            <pc:docMk/>
            <pc:sldMk cId="0" sldId="284"/>
            <ac:spMk id="2206" creationId="{00000000-0000-0000-0000-000000000000}"/>
          </ac:spMkLst>
        </pc:spChg>
        <pc:spChg chg="mod">
          <ac:chgData name="Akul Arun /DS" userId="86a59505-1c39-42df-b73d-44282e87df83" providerId="ADAL" clId="{6D29F5AB-6D88-402B-AEE9-D316945933E7}" dt="2023-08-10T23:24:31.532" v="4042" actId="1076"/>
          <ac:spMkLst>
            <pc:docMk/>
            <pc:sldMk cId="0" sldId="284"/>
            <ac:spMk id="2207" creationId="{00000000-0000-0000-0000-000000000000}"/>
          </ac:spMkLst>
        </pc:spChg>
        <pc:spChg chg="mod">
          <ac:chgData name="Akul Arun /DS" userId="86a59505-1c39-42df-b73d-44282e87df83" providerId="ADAL" clId="{6D29F5AB-6D88-402B-AEE9-D316945933E7}" dt="2023-08-10T23:31:32.782" v="4083" actId="1076"/>
          <ac:spMkLst>
            <pc:docMk/>
            <pc:sldMk cId="0" sldId="284"/>
            <ac:spMk id="2246" creationId="{00000000-0000-0000-0000-000000000000}"/>
          </ac:spMkLst>
        </pc:spChg>
        <pc:grpChg chg="mod">
          <ac:chgData name="Akul Arun /DS" userId="86a59505-1c39-42df-b73d-44282e87df83" providerId="ADAL" clId="{6D29F5AB-6D88-402B-AEE9-D316945933E7}" dt="2023-08-10T23:30:52.652" v="4075" actId="1076"/>
          <ac:grpSpMkLst>
            <pc:docMk/>
            <pc:sldMk cId="0" sldId="284"/>
            <ac:grpSpMk id="2208" creationId="{00000000-0000-0000-0000-000000000000}"/>
          </ac:grpSpMkLst>
        </pc:grpChg>
        <pc:picChg chg="add mod">
          <ac:chgData name="Akul Arun /DS" userId="86a59505-1c39-42df-b73d-44282e87df83" providerId="ADAL" clId="{6D29F5AB-6D88-402B-AEE9-D316945933E7}" dt="2023-08-10T23:31:07.477" v="4078" actId="1076"/>
          <ac:picMkLst>
            <pc:docMk/>
            <pc:sldMk cId="0" sldId="284"/>
            <ac:picMk id="3" creationId="{58153A9F-CFCF-5CC0-E52E-3C4A4338E66A}"/>
          </ac:picMkLst>
        </pc:picChg>
        <pc:picChg chg="del mod">
          <ac:chgData name="Akul Arun /DS" userId="86a59505-1c39-42df-b73d-44282e87df83" providerId="ADAL" clId="{6D29F5AB-6D88-402B-AEE9-D316945933E7}" dt="2023-08-10T23:29:05.676" v="4051" actId="21"/>
          <ac:picMkLst>
            <pc:docMk/>
            <pc:sldMk cId="0" sldId="284"/>
            <ac:picMk id="8" creationId="{526E0A56-9E80-C34F-AB44-D4882EDB1F50}"/>
          </ac:picMkLst>
        </pc:picChg>
        <pc:cxnChg chg="mod">
          <ac:chgData name="Akul Arun /DS" userId="86a59505-1c39-42df-b73d-44282e87df83" providerId="ADAL" clId="{6D29F5AB-6D88-402B-AEE9-D316945933E7}" dt="2023-08-10T23:31:19.148" v="4081" actId="14100"/>
          <ac:cxnSpMkLst>
            <pc:docMk/>
            <pc:sldMk cId="0" sldId="284"/>
            <ac:cxnSpMk id="2199" creationId="{00000000-0000-0000-0000-000000000000}"/>
          </ac:cxnSpMkLst>
        </pc:cxnChg>
        <pc:cxnChg chg="mod">
          <ac:chgData name="Akul Arun /DS" userId="86a59505-1c39-42df-b73d-44282e87df83" providerId="ADAL" clId="{6D29F5AB-6D88-402B-AEE9-D316945933E7}" dt="2023-08-10T23:32:21.359" v="4085" actId="1076"/>
          <ac:cxnSpMkLst>
            <pc:docMk/>
            <pc:sldMk cId="0" sldId="284"/>
            <ac:cxnSpMk id="2202" creationId="{00000000-0000-0000-0000-000000000000}"/>
          </ac:cxnSpMkLst>
        </pc:cxnChg>
        <pc:cxnChg chg="mod">
          <ac:chgData name="Akul Arun /DS" userId="86a59505-1c39-42df-b73d-44282e87df83" providerId="ADAL" clId="{6D29F5AB-6D88-402B-AEE9-D316945933E7}" dt="2023-08-10T23:32:24.262" v="4086" actId="208"/>
          <ac:cxnSpMkLst>
            <pc:docMk/>
            <pc:sldMk cId="0" sldId="284"/>
            <ac:cxnSpMk id="2252" creationId="{00000000-0000-0000-0000-000000000000}"/>
          </ac:cxnSpMkLst>
        </pc:cxnChg>
        <pc:cxnChg chg="mod">
          <ac:chgData name="Akul Arun /DS" userId="86a59505-1c39-42df-b73d-44282e87df83" providerId="ADAL" clId="{6D29F5AB-6D88-402B-AEE9-D316945933E7}" dt="2023-08-10T23:32:32.986" v="4087" actId="14100"/>
          <ac:cxnSpMkLst>
            <pc:docMk/>
            <pc:sldMk cId="0" sldId="284"/>
            <ac:cxnSpMk id="2253" creationId="{00000000-0000-0000-0000-000000000000}"/>
          </ac:cxnSpMkLst>
        </pc:cxnChg>
      </pc:sldChg>
      <pc:sldChg chg="addSp delSp modSp mod ord">
        <pc:chgData name="Akul Arun /DS" userId="86a59505-1c39-42df-b73d-44282e87df83" providerId="ADAL" clId="{6D29F5AB-6D88-402B-AEE9-D316945933E7}" dt="2023-08-11T00:51:47.630" v="4670" actId="1076"/>
        <pc:sldMkLst>
          <pc:docMk/>
          <pc:sldMk cId="0" sldId="285"/>
        </pc:sldMkLst>
        <pc:spChg chg="mod">
          <ac:chgData name="Akul Arun /DS" userId="86a59505-1c39-42df-b73d-44282e87df83" providerId="ADAL" clId="{6D29F5AB-6D88-402B-AEE9-D316945933E7}" dt="2023-08-11T00:30:13.279" v="4521" actId="1076"/>
          <ac:spMkLst>
            <pc:docMk/>
            <pc:sldMk cId="0" sldId="285"/>
            <ac:spMk id="2258" creationId="{00000000-0000-0000-0000-000000000000}"/>
          </ac:spMkLst>
        </pc:spChg>
        <pc:spChg chg="del">
          <ac:chgData name="Akul Arun /DS" userId="86a59505-1c39-42df-b73d-44282e87df83" providerId="ADAL" clId="{6D29F5AB-6D88-402B-AEE9-D316945933E7}" dt="2023-08-11T00:28:20.287" v="4512" actId="21"/>
          <ac:spMkLst>
            <pc:docMk/>
            <pc:sldMk cId="0" sldId="285"/>
            <ac:spMk id="2259" creationId="{00000000-0000-0000-0000-000000000000}"/>
          </ac:spMkLst>
        </pc:spChg>
        <pc:spChg chg="del">
          <ac:chgData name="Akul Arun /DS" userId="86a59505-1c39-42df-b73d-44282e87df83" providerId="ADAL" clId="{6D29F5AB-6D88-402B-AEE9-D316945933E7}" dt="2023-08-11T00:28:53.528" v="4519" actId="21"/>
          <ac:spMkLst>
            <pc:docMk/>
            <pc:sldMk cId="0" sldId="285"/>
            <ac:spMk id="2260" creationId="{00000000-0000-0000-0000-000000000000}"/>
          </ac:spMkLst>
        </pc:spChg>
        <pc:spChg chg="mod">
          <ac:chgData name="Akul Arun /DS" userId="86a59505-1c39-42df-b73d-44282e87df83" providerId="ADAL" clId="{6D29F5AB-6D88-402B-AEE9-D316945933E7}" dt="2023-08-11T00:28:46.403" v="4517" actId="20577"/>
          <ac:spMkLst>
            <pc:docMk/>
            <pc:sldMk cId="0" sldId="285"/>
            <ac:spMk id="2262" creationId="{00000000-0000-0000-0000-000000000000}"/>
          </ac:spMkLst>
        </pc:spChg>
        <pc:spChg chg="mod">
          <ac:chgData name="Akul Arun /DS" userId="86a59505-1c39-42df-b73d-44282e87df83" providerId="ADAL" clId="{6D29F5AB-6D88-402B-AEE9-D316945933E7}" dt="2023-08-11T00:30:18.948" v="4522" actId="1076"/>
          <ac:spMkLst>
            <pc:docMk/>
            <pc:sldMk cId="0" sldId="285"/>
            <ac:spMk id="2273" creationId="{00000000-0000-0000-0000-000000000000}"/>
          </ac:spMkLst>
        </pc:spChg>
        <pc:spChg chg="mod">
          <ac:chgData name="Akul Arun /DS" userId="86a59505-1c39-42df-b73d-44282e87df83" providerId="ADAL" clId="{6D29F5AB-6D88-402B-AEE9-D316945933E7}" dt="2023-08-11T00:30:28.962" v="4524" actId="1076"/>
          <ac:spMkLst>
            <pc:docMk/>
            <pc:sldMk cId="0" sldId="285"/>
            <ac:spMk id="2274" creationId="{00000000-0000-0000-0000-000000000000}"/>
          </ac:spMkLst>
        </pc:spChg>
        <pc:spChg chg="add mod">
          <ac:chgData name="Akul Arun /DS" userId="86a59505-1c39-42df-b73d-44282e87df83" providerId="ADAL" clId="{6D29F5AB-6D88-402B-AEE9-D316945933E7}" dt="2023-08-11T00:37:50.389" v="4534" actId="1076"/>
          <ac:spMkLst>
            <pc:docMk/>
            <pc:sldMk cId="0" sldId="285"/>
            <ac:spMk id="2279" creationId="{49ECBF9C-DAC3-874E-405D-C0296F0662DA}"/>
          </ac:spMkLst>
        </pc:spChg>
        <pc:spChg chg="add mod">
          <ac:chgData name="Akul Arun /DS" userId="86a59505-1c39-42df-b73d-44282e87df83" providerId="ADAL" clId="{6D29F5AB-6D88-402B-AEE9-D316945933E7}" dt="2023-08-11T00:38:43.122" v="4555" actId="1076"/>
          <ac:spMkLst>
            <pc:docMk/>
            <pc:sldMk cId="0" sldId="285"/>
            <ac:spMk id="2282" creationId="{57EB7CB4-880E-6037-3629-BC57F8A49741}"/>
          </ac:spMkLst>
        </pc:spChg>
        <pc:spChg chg="add mod">
          <ac:chgData name="Akul Arun /DS" userId="86a59505-1c39-42df-b73d-44282e87df83" providerId="ADAL" clId="{6D29F5AB-6D88-402B-AEE9-D316945933E7}" dt="2023-08-11T00:42:33.176" v="4584" actId="1076"/>
          <ac:spMkLst>
            <pc:docMk/>
            <pc:sldMk cId="0" sldId="285"/>
            <ac:spMk id="2284" creationId="{72266088-3843-9208-1F66-617BB59440DC}"/>
          </ac:spMkLst>
        </pc:spChg>
        <pc:spChg chg="add mod">
          <ac:chgData name="Akul Arun /DS" userId="86a59505-1c39-42df-b73d-44282e87df83" providerId="ADAL" clId="{6D29F5AB-6D88-402B-AEE9-D316945933E7}" dt="2023-08-11T00:42:38.909" v="4585" actId="1076"/>
          <ac:spMkLst>
            <pc:docMk/>
            <pc:sldMk cId="0" sldId="285"/>
            <ac:spMk id="2286" creationId="{3B59BC8A-35C1-6E8A-66E0-C8D7BC3BA423}"/>
          </ac:spMkLst>
        </pc:spChg>
        <pc:grpChg chg="mod">
          <ac:chgData name="Akul Arun /DS" userId="86a59505-1c39-42df-b73d-44282e87df83" providerId="ADAL" clId="{6D29F5AB-6D88-402B-AEE9-D316945933E7}" dt="2023-08-11T00:51:47.630" v="4670" actId="1076"/>
          <ac:grpSpMkLst>
            <pc:docMk/>
            <pc:sldMk cId="0" sldId="285"/>
            <ac:grpSpMk id="2" creationId="{E7BFE80C-FF81-D750-937F-151B09E6D26E}"/>
          </ac:grpSpMkLst>
        </pc:grpChg>
        <pc:grpChg chg="del">
          <ac:chgData name="Akul Arun /DS" userId="86a59505-1c39-42df-b73d-44282e87df83" providerId="ADAL" clId="{6D29F5AB-6D88-402B-AEE9-D316945933E7}" dt="2023-08-11T00:28:49.678" v="4518" actId="21"/>
          <ac:grpSpMkLst>
            <pc:docMk/>
            <pc:sldMk cId="0" sldId="285"/>
            <ac:grpSpMk id="2261" creationId="{00000000-0000-0000-0000-000000000000}"/>
          </ac:grpSpMkLst>
        </pc:grpChg>
        <pc:grpChg chg="del">
          <ac:chgData name="Akul Arun /DS" userId="86a59505-1c39-42df-b73d-44282e87df83" providerId="ADAL" clId="{6D29F5AB-6D88-402B-AEE9-D316945933E7}" dt="2023-08-11T00:28:27.139" v="4514" actId="478"/>
          <ac:grpSpMkLst>
            <pc:docMk/>
            <pc:sldMk cId="0" sldId="285"/>
            <ac:grpSpMk id="2264" creationId="{00000000-0000-0000-0000-000000000000}"/>
          </ac:grpSpMkLst>
        </pc:grpChg>
        <pc:grpChg chg="del">
          <ac:chgData name="Akul Arun /DS" userId="86a59505-1c39-42df-b73d-44282e87df83" providerId="ADAL" clId="{6D29F5AB-6D88-402B-AEE9-D316945933E7}" dt="2023-08-11T00:28:57.146" v="4520" actId="21"/>
          <ac:grpSpMkLst>
            <pc:docMk/>
            <pc:sldMk cId="0" sldId="285"/>
            <ac:grpSpMk id="2267" creationId="{00000000-0000-0000-0000-000000000000}"/>
          </ac:grpSpMkLst>
        </pc:grpChg>
        <pc:grpChg chg="del">
          <ac:chgData name="Akul Arun /DS" userId="86a59505-1c39-42df-b73d-44282e87df83" providerId="ADAL" clId="{6D29F5AB-6D88-402B-AEE9-D316945933E7}" dt="2023-08-11T00:28:24.283" v="4513" actId="478"/>
          <ac:grpSpMkLst>
            <pc:docMk/>
            <pc:sldMk cId="0" sldId="285"/>
            <ac:grpSpMk id="2270" creationId="{00000000-0000-0000-0000-000000000000}"/>
          </ac:grpSpMkLst>
        </pc:grpChg>
        <pc:picChg chg="add mod">
          <ac:chgData name="Akul Arun /DS" userId="86a59505-1c39-42df-b73d-44282e87df83" providerId="ADAL" clId="{6D29F5AB-6D88-402B-AEE9-D316945933E7}" dt="2023-08-11T00:41:39.833" v="4572" actId="1582"/>
          <ac:picMkLst>
            <pc:docMk/>
            <pc:sldMk cId="0" sldId="285"/>
            <ac:picMk id="2278" creationId="{C16381A1-F735-AD85-8096-F858258BB732}"/>
          </ac:picMkLst>
        </pc:picChg>
        <pc:picChg chg="add mod">
          <ac:chgData name="Akul Arun /DS" userId="86a59505-1c39-42df-b73d-44282e87df83" providerId="ADAL" clId="{6D29F5AB-6D88-402B-AEE9-D316945933E7}" dt="2023-08-11T00:41:54.092" v="4577" actId="1076"/>
          <ac:picMkLst>
            <pc:docMk/>
            <pc:sldMk cId="0" sldId="285"/>
            <ac:picMk id="2281" creationId="{64A986A5-C6DE-3351-9AE9-482F1685E8C0}"/>
          </ac:picMkLst>
        </pc:picChg>
        <pc:picChg chg="add del mod">
          <ac:chgData name="Akul Arun /DS" userId="86a59505-1c39-42df-b73d-44282e87df83" providerId="ADAL" clId="{6D29F5AB-6D88-402B-AEE9-D316945933E7}" dt="2023-08-11T00:39:48.589" v="4563" actId="21"/>
          <ac:picMkLst>
            <pc:docMk/>
            <pc:sldMk cId="0" sldId="285"/>
            <ac:picMk id="2283" creationId="{7970A4FC-5C6B-349B-44C5-393B51F3B009}"/>
          </ac:picMkLst>
        </pc:picChg>
        <pc:picChg chg="add del mod">
          <ac:chgData name="Akul Arun /DS" userId="86a59505-1c39-42df-b73d-44282e87df83" providerId="ADAL" clId="{6D29F5AB-6D88-402B-AEE9-D316945933E7}" dt="2023-08-11T00:39:50.282" v="4564" actId="21"/>
          <ac:picMkLst>
            <pc:docMk/>
            <pc:sldMk cId="0" sldId="285"/>
            <ac:picMk id="2285" creationId="{80D52F44-BE17-7C73-F91C-8F89C9490D2A}"/>
          </ac:picMkLst>
        </pc:picChg>
        <pc:picChg chg="add mod">
          <ac:chgData name="Akul Arun /DS" userId="86a59505-1c39-42df-b73d-44282e87df83" providerId="ADAL" clId="{6D29F5AB-6D88-402B-AEE9-D316945933E7}" dt="2023-08-11T00:41:44.012" v="4574" actId="1582"/>
          <ac:picMkLst>
            <pc:docMk/>
            <pc:sldMk cId="0" sldId="285"/>
            <ac:picMk id="2288" creationId="{83C9C697-28B8-BC92-F7F2-CF1D12F85593}"/>
          </ac:picMkLst>
        </pc:picChg>
        <pc:picChg chg="add mod">
          <ac:chgData name="Akul Arun /DS" userId="86a59505-1c39-42df-b73d-44282e87df83" providerId="ADAL" clId="{6D29F5AB-6D88-402B-AEE9-D316945933E7}" dt="2023-08-11T00:51:24.057" v="4668" actId="1076"/>
          <ac:picMkLst>
            <pc:docMk/>
            <pc:sldMk cId="0" sldId="285"/>
            <ac:picMk id="2290" creationId="{C5814064-FEAB-F218-7DF1-470FE1D40442}"/>
          </ac:picMkLst>
        </pc:picChg>
        <pc:cxnChg chg="del mod">
          <ac:chgData name="Akul Arun /DS" userId="86a59505-1c39-42df-b73d-44282e87df83" providerId="ADAL" clId="{6D29F5AB-6D88-402B-AEE9-D316945933E7}" dt="2023-08-11T00:44:07.633" v="4596" actId="21"/>
          <ac:cxnSpMkLst>
            <pc:docMk/>
            <pc:sldMk cId="0" sldId="285"/>
            <ac:cxnSpMk id="2275" creationId="{00000000-0000-0000-0000-000000000000}"/>
          </ac:cxnSpMkLst>
        </pc:cxnChg>
        <pc:cxnChg chg="del mod">
          <ac:chgData name="Akul Arun /DS" userId="86a59505-1c39-42df-b73d-44282e87df83" providerId="ADAL" clId="{6D29F5AB-6D88-402B-AEE9-D316945933E7}" dt="2023-08-11T00:44:49.249" v="4604" actId="21"/>
          <ac:cxnSpMkLst>
            <pc:docMk/>
            <pc:sldMk cId="0" sldId="285"/>
            <ac:cxnSpMk id="2276" creationId="{00000000-0000-0000-0000-000000000000}"/>
          </ac:cxnSpMkLst>
        </pc:cxnChg>
        <pc:cxnChg chg="add del mod">
          <ac:chgData name="Akul Arun /DS" userId="86a59505-1c39-42df-b73d-44282e87df83" providerId="ADAL" clId="{6D29F5AB-6D88-402B-AEE9-D316945933E7}" dt="2023-08-11T00:44:23.236" v="4600" actId="21"/>
          <ac:cxnSpMkLst>
            <pc:docMk/>
            <pc:sldMk cId="0" sldId="285"/>
            <ac:cxnSpMk id="2296" creationId="{1CA8932D-2817-F670-C6B2-BAF01F950E98}"/>
          </ac:cxnSpMkLst>
        </pc:cxnChg>
        <pc:cxnChg chg="add mod">
          <ac:chgData name="Akul Arun /DS" userId="86a59505-1c39-42df-b73d-44282e87df83" providerId="ADAL" clId="{6D29F5AB-6D88-402B-AEE9-D316945933E7}" dt="2023-08-11T00:44:43.790" v="4603" actId="208"/>
          <ac:cxnSpMkLst>
            <pc:docMk/>
            <pc:sldMk cId="0" sldId="285"/>
            <ac:cxnSpMk id="2300" creationId="{75ED2F10-F14D-8C04-84AD-AD51472E432B}"/>
          </ac:cxnSpMkLst>
        </pc:cxnChg>
        <pc:cxnChg chg="add mod">
          <ac:chgData name="Akul Arun /DS" userId="86a59505-1c39-42df-b73d-44282e87df83" providerId="ADAL" clId="{6D29F5AB-6D88-402B-AEE9-D316945933E7}" dt="2023-08-11T00:45:02.072" v="4606" actId="208"/>
          <ac:cxnSpMkLst>
            <pc:docMk/>
            <pc:sldMk cId="0" sldId="285"/>
            <ac:cxnSpMk id="2302" creationId="{6B2978A0-40FD-88C2-EDF1-14D05DB00563}"/>
          </ac:cxnSpMkLst>
        </pc:cxnChg>
      </pc:sldChg>
      <pc:sldChg chg="ord">
        <pc:chgData name="Akul Arun /DS" userId="86a59505-1c39-42df-b73d-44282e87df83" providerId="ADAL" clId="{6D29F5AB-6D88-402B-AEE9-D316945933E7}" dt="2023-08-11T00:47:52.288" v="4660"/>
        <pc:sldMkLst>
          <pc:docMk/>
          <pc:sldMk cId="0" sldId="286"/>
        </pc:sldMkLst>
      </pc:sldChg>
      <pc:sldChg chg="addSp delSp modSp mod ord">
        <pc:chgData name="Akul Arun /DS" userId="86a59505-1c39-42df-b73d-44282e87df83" providerId="ADAL" clId="{6D29F5AB-6D88-402B-AEE9-D316945933E7}" dt="2023-08-10T23:23:28.076" v="4041" actId="1076"/>
        <pc:sldMkLst>
          <pc:docMk/>
          <pc:sldMk cId="199065102" sldId="298"/>
        </pc:sldMkLst>
        <pc:spChg chg="mod">
          <ac:chgData name="Akul Arun /DS" userId="86a59505-1c39-42df-b73d-44282e87df83" providerId="ADAL" clId="{6D29F5AB-6D88-402B-AEE9-D316945933E7}" dt="2023-08-10T23:15:14.977" v="3964" actId="20577"/>
          <ac:spMkLst>
            <pc:docMk/>
            <pc:sldMk cId="199065102" sldId="298"/>
            <ac:spMk id="2" creationId="{FDF06DA0-0C52-18BF-CD72-A7D4A6BBF05F}"/>
          </ac:spMkLst>
        </pc:spChg>
        <pc:spChg chg="add del mod ord">
          <ac:chgData name="Akul Arun /DS" userId="86a59505-1c39-42df-b73d-44282e87df83" providerId="ADAL" clId="{6D29F5AB-6D88-402B-AEE9-D316945933E7}" dt="2023-08-10T23:18:38.852" v="4004" actId="21"/>
          <ac:spMkLst>
            <pc:docMk/>
            <pc:sldMk cId="199065102" sldId="298"/>
            <ac:spMk id="8" creationId="{87A79D7E-79F4-040C-3C7F-A54FB242538C}"/>
          </ac:spMkLst>
        </pc:spChg>
        <pc:spChg chg="add mod">
          <ac:chgData name="Akul Arun /DS" userId="86a59505-1c39-42df-b73d-44282e87df83" providerId="ADAL" clId="{6D29F5AB-6D88-402B-AEE9-D316945933E7}" dt="2023-08-10T23:19:57.159" v="4012" actId="14100"/>
          <ac:spMkLst>
            <pc:docMk/>
            <pc:sldMk cId="199065102" sldId="298"/>
            <ac:spMk id="9" creationId="{967444DA-D2B0-88E9-464F-4A626646AB32}"/>
          </ac:spMkLst>
        </pc:spChg>
        <pc:spChg chg="add mod">
          <ac:chgData name="Akul Arun /DS" userId="86a59505-1c39-42df-b73d-44282e87df83" providerId="ADAL" clId="{6D29F5AB-6D88-402B-AEE9-D316945933E7}" dt="2023-08-10T23:22:13.285" v="4018" actId="14100"/>
          <ac:spMkLst>
            <pc:docMk/>
            <pc:sldMk cId="199065102" sldId="298"/>
            <ac:spMk id="12" creationId="{6C870929-A105-0C4C-9F0F-7472CEA5247C}"/>
          </ac:spMkLst>
        </pc:spChg>
        <pc:spChg chg="add">
          <ac:chgData name="Akul Arun /DS" userId="86a59505-1c39-42df-b73d-44282e87df83" providerId="ADAL" clId="{6D29F5AB-6D88-402B-AEE9-D316945933E7}" dt="2023-08-10T23:22:49.440" v="4019" actId="11529"/>
          <ac:spMkLst>
            <pc:docMk/>
            <pc:sldMk cId="199065102" sldId="298"/>
            <ac:spMk id="13" creationId="{AA180801-42AF-20E1-3A9C-3E713E99D904}"/>
          </ac:spMkLst>
        </pc:spChg>
        <pc:spChg chg="add mod">
          <ac:chgData name="Akul Arun /DS" userId="86a59505-1c39-42df-b73d-44282e87df83" providerId="ADAL" clId="{6D29F5AB-6D88-402B-AEE9-D316945933E7}" dt="2023-08-10T23:23:28.076" v="4041" actId="1076"/>
          <ac:spMkLst>
            <pc:docMk/>
            <pc:sldMk cId="199065102" sldId="298"/>
            <ac:spMk id="14" creationId="{25923443-B3D4-CEFA-BF7C-B5EE6AAB8AE1}"/>
          </ac:spMkLst>
        </pc:spChg>
        <pc:picChg chg="add mod">
          <ac:chgData name="Akul Arun /DS" userId="86a59505-1c39-42df-b73d-44282e87df83" providerId="ADAL" clId="{6D29F5AB-6D88-402B-AEE9-D316945933E7}" dt="2023-08-10T23:19:41.576" v="4008" actId="1076"/>
          <ac:picMkLst>
            <pc:docMk/>
            <pc:sldMk cId="199065102" sldId="298"/>
            <ac:picMk id="7" creationId="{9E504EF8-5083-C879-8865-A353FA24BAAD}"/>
          </ac:picMkLst>
        </pc:picChg>
        <pc:picChg chg="add mod">
          <ac:chgData name="Akul Arun /DS" userId="86a59505-1c39-42df-b73d-44282e87df83" providerId="ADAL" clId="{6D29F5AB-6D88-402B-AEE9-D316945933E7}" dt="2023-08-10T23:21:50.577" v="4015" actId="14100"/>
          <ac:picMkLst>
            <pc:docMk/>
            <pc:sldMk cId="199065102" sldId="298"/>
            <ac:picMk id="11" creationId="{A32183DB-3EB1-C38B-FD6D-1F8E6C9D4394}"/>
          </ac:picMkLst>
        </pc:picChg>
        <pc:picChg chg="del">
          <ac:chgData name="Akul Arun /DS" userId="86a59505-1c39-42df-b73d-44282e87df83" providerId="ADAL" clId="{6D29F5AB-6D88-402B-AEE9-D316945933E7}" dt="2023-08-10T23:10:31.001" v="3911" actId="21"/>
          <ac:picMkLst>
            <pc:docMk/>
            <pc:sldMk cId="199065102" sldId="298"/>
            <ac:picMk id="6146" creationId="{6087CA41-0B24-1F79-AAB7-830AD075E3E1}"/>
          </ac:picMkLst>
        </pc:picChg>
        <pc:picChg chg="del">
          <ac:chgData name="Akul Arun /DS" userId="86a59505-1c39-42df-b73d-44282e87df83" providerId="ADAL" clId="{6D29F5AB-6D88-402B-AEE9-D316945933E7}" dt="2023-08-10T23:10:33.031" v="3912" actId="21"/>
          <ac:picMkLst>
            <pc:docMk/>
            <pc:sldMk cId="199065102" sldId="298"/>
            <ac:picMk id="6148" creationId="{530AD746-1F4E-5E6E-B4CB-D52B24C1E736}"/>
          </ac:picMkLst>
        </pc:picChg>
        <pc:cxnChg chg="del">
          <ac:chgData name="Akul Arun /DS" userId="86a59505-1c39-42df-b73d-44282e87df83" providerId="ADAL" clId="{6D29F5AB-6D88-402B-AEE9-D316945933E7}" dt="2023-08-10T23:10:35.631" v="3913" actId="21"/>
          <ac:cxnSpMkLst>
            <pc:docMk/>
            <pc:sldMk cId="199065102" sldId="298"/>
            <ac:cxnSpMk id="5" creationId="{E037DF57-C83B-EB2B-4369-816E132333AE}"/>
          </ac:cxnSpMkLst>
        </pc:cxnChg>
      </pc:sldChg>
      <pc:sldChg chg="modSp">
        <pc:chgData name="Akul Arun /DS" userId="86a59505-1c39-42df-b73d-44282e87df83" providerId="ADAL" clId="{6D29F5AB-6D88-402B-AEE9-D316945933E7}" dt="2023-08-10T16:09:36.857" v="826"/>
        <pc:sldMkLst>
          <pc:docMk/>
          <pc:sldMk cId="848434521" sldId="299"/>
        </pc:sldMkLst>
        <pc:spChg chg="mod">
          <ac:chgData name="Akul Arun /DS" userId="86a59505-1c39-42df-b73d-44282e87df83" providerId="ADAL" clId="{6D29F5AB-6D88-402B-AEE9-D316945933E7}" dt="2023-08-10T16:09:36.857" v="826"/>
          <ac:spMkLst>
            <pc:docMk/>
            <pc:sldMk cId="848434521" sldId="299"/>
            <ac:spMk id="2" creationId="{D1377A82-9402-D113-1E32-2B7FA1F1A5F4}"/>
          </ac:spMkLst>
        </pc:spChg>
      </pc:sldChg>
      <pc:sldChg chg="modSp mod">
        <pc:chgData name="Akul Arun /DS" userId="86a59505-1c39-42df-b73d-44282e87df83" providerId="ADAL" clId="{6D29F5AB-6D88-402B-AEE9-D316945933E7}" dt="2023-08-10T16:09:36.857" v="826"/>
        <pc:sldMkLst>
          <pc:docMk/>
          <pc:sldMk cId="3796159587" sldId="300"/>
        </pc:sldMkLst>
        <pc:spChg chg="mod">
          <ac:chgData name="Akul Arun /DS" userId="86a59505-1c39-42df-b73d-44282e87df83" providerId="ADAL" clId="{6D29F5AB-6D88-402B-AEE9-D316945933E7}" dt="2023-08-10T16:09:36.857" v="826"/>
          <ac:spMkLst>
            <pc:docMk/>
            <pc:sldMk cId="3796159587" sldId="300"/>
            <ac:spMk id="2" creationId="{C0979948-35B7-BBF4-0AC6-148F6A47C8EA}"/>
          </ac:spMkLst>
        </pc:spChg>
      </pc:sldChg>
      <pc:sldChg chg="addSp delSp modSp mod ord">
        <pc:chgData name="Akul Arun /DS" userId="86a59505-1c39-42df-b73d-44282e87df83" providerId="ADAL" clId="{6D29F5AB-6D88-402B-AEE9-D316945933E7}" dt="2023-08-11T00:02:55.676" v="4312" actId="1582"/>
        <pc:sldMkLst>
          <pc:docMk/>
          <pc:sldMk cId="1849456870" sldId="301"/>
        </pc:sldMkLst>
        <pc:spChg chg="mod">
          <ac:chgData name="Akul Arun /DS" userId="86a59505-1c39-42df-b73d-44282e87df83" providerId="ADAL" clId="{6D29F5AB-6D88-402B-AEE9-D316945933E7}" dt="2023-08-10T23:59:04.358" v="4278" actId="20577"/>
          <ac:spMkLst>
            <pc:docMk/>
            <pc:sldMk cId="1849456870" sldId="301"/>
            <ac:spMk id="2" creationId="{FA754ED9-7417-E540-8772-2D78F7A8D617}"/>
          </ac:spMkLst>
        </pc:spChg>
        <pc:spChg chg="mod">
          <ac:chgData name="Akul Arun /DS" userId="86a59505-1c39-42df-b73d-44282e87df83" providerId="ADAL" clId="{6D29F5AB-6D88-402B-AEE9-D316945933E7}" dt="2023-08-10T23:59:44.292" v="4292" actId="20577"/>
          <ac:spMkLst>
            <pc:docMk/>
            <pc:sldMk cId="1849456870" sldId="301"/>
            <ac:spMk id="5" creationId="{45B42960-8BEE-6294-7117-43D6231347A8}"/>
          </ac:spMkLst>
        </pc:spChg>
        <pc:picChg chg="del">
          <ac:chgData name="Akul Arun /DS" userId="86a59505-1c39-42df-b73d-44282e87df83" providerId="ADAL" clId="{6D29F5AB-6D88-402B-AEE9-D316945933E7}" dt="2023-08-11T00:01:16.533" v="4302" actId="21"/>
          <ac:picMkLst>
            <pc:docMk/>
            <pc:sldMk cId="1849456870" sldId="301"/>
            <ac:picMk id="4" creationId="{A29966A5-40D7-9A49-A4AE-9E0FDFF68BE9}"/>
          </ac:picMkLst>
        </pc:picChg>
        <pc:picChg chg="del mod">
          <ac:chgData name="Akul Arun /DS" userId="86a59505-1c39-42df-b73d-44282e87df83" providerId="ADAL" clId="{6D29F5AB-6D88-402B-AEE9-D316945933E7}" dt="2023-08-11T00:00:31.179" v="4295" actId="21"/>
          <ac:picMkLst>
            <pc:docMk/>
            <pc:sldMk cId="1849456870" sldId="301"/>
            <ac:picMk id="6" creationId="{8E6ADB02-EDB6-335C-8022-9615BA5CE8BD}"/>
          </ac:picMkLst>
        </pc:picChg>
        <pc:picChg chg="add mod">
          <ac:chgData name="Akul Arun /DS" userId="86a59505-1c39-42df-b73d-44282e87df83" providerId="ADAL" clId="{6D29F5AB-6D88-402B-AEE9-D316945933E7}" dt="2023-08-11T00:02:55.676" v="4312" actId="1582"/>
          <ac:picMkLst>
            <pc:docMk/>
            <pc:sldMk cId="1849456870" sldId="301"/>
            <ac:picMk id="15" creationId="{68A8111E-77D4-8F48-82F2-3560D99D7D42}"/>
          </ac:picMkLst>
        </pc:picChg>
        <pc:picChg chg="add mod">
          <ac:chgData name="Akul Arun /DS" userId="86a59505-1c39-42df-b73d-44282e87df83" providerId="ADAL" clId="{6D29F5AB-6D88-402B-AEE9-D316945933E7}" dt="2023-08-11T00:02:52.326" v="4311" actId="1582"/>
          <ac:picMkLst>
            <pc:docMk/>
            <pc:sldMk cId="1849456870" sldId="301"/>
            <ac:picMk id="17" creationId="{2760C130-37C6-27D6-341C-94F1801F5965}"/>
          </ac:picMkLst>
        </pc:picChg>
        <pc:cxnChg chg="mod">
          <ac:chgData name="Akul Arun /DS" userId="86a59505-1c39-42df-b73d-44282e87df83" providerId="ADAL" clId="{6D29F5AB-6D88-402B-AEE9-D316945933E7}" dt="2023-08-10T23:59:29.428" v="4283" actId="208"/>
          <ac:cxnSpMkLst>
            <pc:docMk/>
            <pc:sldMk cId="1849456870" sldId="301"/>
            <ac:cxnSpMk id="8" creationId="{268C31D2-2DA9-97A3-312D-0FF2E4244235}"/>
          </ac:cxnSpMkLst>
        </pc:cxnChg>
        <pc:cxnChg chg="mod">
          <ac:chgData name="Akul Arun /DS" userId="86a59505-1c39-42df-b73d-44282e87df83" providerId="ADAL" clId="{6D29F5AB-6D88-402B-AEE9-D316945933E7}" dt="2023-08-10T23:59:35.429" v="4284" actId="14100"/>
          <ac:cxnSpMkLst>
            <pc:docMk/>
            <pc:sldMk cId="1849456870" sldId="301"/>
            <ac:cxnSpMk id="10" creationId="{328D517F-7707-9058-5834-402E89CE60DA}"/>
          </ac:cxnSpMkLst>
        </pc:cxnChg>
        <pc:cxnChg chg="mod">
          <ac:chgData name="Akul Arun /DS" userId="86a59505-1c39-42df-b73d-44282e87df83" providerId="ADAL" clId="{6D29F5AB-6D88-402B-AEE9-D316945933E7}" dt="2023-08-10T23:59:39.708" v="4285" actId="14100"/>
          <ac:cxnSpMkLst>
            <pc:docMk/>
            <pc:sldMk cId="1849456870" sldId="301"/>
            <ac:cxnSpMk id="11" creationId="{EAF9A66F-7994-A5AC-D0E1-8FF60423F92B}"/>
          </ac:cxnSpMkLst>
        </pc:cxnChg>
        <pc:cxnChg chg="mod">
          <ac:chgData name="Akul Arun /DS" userId="86a59505-1c39-42df-b73d-44282e87df83" providerId="ADAL" clId="{6D29F5AB-6D88-402B-AEE9-D316945933E7}" dt="2023-08-10T23:59:26.301" v="4282" actId="208"/>
          <ac:cxnSpMkLst>
            <pc:docMk/>
            <pc:sldMk cId="1849456870" sldId="301"/>
            <ac:cxnSpMk id="13" creationId="{933C3557-1229-562D-A15E-099BCCE73703}"/>
          </ac:cxnSpMkLst>
        </pc:cxnChg>
      </pc:sldChg>
      <pc:sldChg chg="modSp">
        <pc:chgData name="Akul Arun /DS" userId="86a59505-1c39-42df-b73d-44282e87df83" providerId="ADAL" clId="{6D29F5AB-6D88-402B-AEE9-D316945933E7}" dt="2023-08-10T16:09:36.857" v="826"/>
        <pc:sldMkLst>
          <pc:docMk/>
          <pc:sldMk cId="3893161688" sldId="302"/>
        </pc:sldMkLst>
        <pc:spChg chg="mod">
          <ac:chgData name="Akul Arun /DS" userId="86a59505-1c39-42df-b73d-44282e87df83" providerId="ADAL" clId="{6D29F5AB-6D88-402B-AEE9-D316945933E7}" dt="2023-08-10T16:09:36.857" v="826"/>
          <ac:spMkLst>
            <pc:docMk/>
            <pc:sldMk cId="3893161688" sldId="302"/>
            <ac:spMk id="3" creationId="{8E1470CF-E745-1FE8-468A-44DC54509AC1}"/>
          </ac:spMkLst>
        </pc:spChg>
      </pc:sldChg>
      <pc:sldChg chg="modSp">
        <pc:chgData name="Akul Arun /DS" userId="86a59505-1c39-42df-b73d-44282e87df83" providerId="ADAL" clId="{6D29F5AB-6D88-402B-AEE9-D316945933E7}" dt="2023-08-10T16:09:36.857" v="826"/>
        <pc:sldMkLst>
          <pc:docMk/>
          <pc:sldMk cId="629178509" sldId="303"/>
        </pc:sldMkLst>
        <pc:spChg chg="mod">
          <ac:chgData name="Akul Arun /DS" userId="86a59505-1c39-42df-b73d-44282e87df83" providerId="ADAL" clId="{6D29F5AB-6D88-402B-AEE9-D316945933E7}" dt="2023-08-10T16:09:36.857" v="826"/>
          <ac:spMkLst>
            <pc:docMk/>
            <pc:sldMk cId="629178509" sldId="303"/>
            <ac:spMk id="3" creationId="{B30FAE34-EBD8-24B5-E93A-C552D75CC1B9}"/>
          </ac:spMkLst>
        </pc:spChg>
      </pc:sldChg>
      <pc:sldChg chg="addSp delSp modSp mod ord">
        <pc:chgData name="Akul Arun /DS" userId="86a59505-1c39-42df-b73d-44282e87df83" providerId="ADAL" clId="{6D29F5AB-6D88-402B-AEE9-D316945933E7}" dt="2023-08-10T23:38:57.312" v="4138" actId="20577"/>
        <pc:sldMkLst>
          <pc:docMk/>
          <pc:sldMk cId="164523660" sldId="305"/>
        </pc:sldMkLst>
        <pc:spChg chg="mod">
          <ac:chgData name="Akul Arun /DS" userId="86a59505-1c39-42df-b73d-44282e87df83" providerId="ADAL" clId="{6D29F5AB-6D88-402B-AEE9-D316945933E7}" dt="2023-08-10T23:34:41.167" v="4101" actId="1076"/>
          <ac:spMkLst>
            <pc:docMk/>
            <pc:sldMk cId="164523660" sldId="305"/>
            <ac:spMk id="13" creationId="{8B134EE3-B14B-B1A2-4257-14F059511A69}"/>
          </ac:spMkLst>
        </pc:spChg>
        <pc:spChg chg="mod">
          <ac:chgData name="Akul Arun /DS" userId="86a59505-1c39-42df-b73d-44282e87df83" providerId="ADAL" clId="{6D29F5AB-6D88-402B-AEE9-D316945933E7}" dt="2023-08-10T23:34:24.070" v="4100" actId="20577"/>
          <ac:spMkLst>
            <pc:docMk/>
            <pc:sldMk cId="164523660" sldId="305"/>
            <ac:spMk id="452" creationId="{00000000-0000-0000-0000-000000000000}"/>
          </ac:spMkLst>
        </pc:spChg>
        <pc:spChg chg="mod">
          <ac:chgData name="Akul Arun /DS" userId="86a59505-1c39-42df-b73d-44282e87df83" providerId="ADAL" clId="{6D29F5AB-6D88-402B-AEE9-D316945933E7}" dt="2023-08-10T23:38:49.902" v="4136" actId="5793"/>
          <ac:spMkLst>
            <pc:docMk/>
            <pc:sldMk cId="164523660" sldId="305"/>
            <ac:spMk id="486" creationId="{00000000-0000-0000-0000-000000000000}"/>
          </ac:spMkLst>
        </pc:spChg>
        <pc:spChg chg="mod">
          <ac:chgData name="Akul Arun /DS" userId="86a59505-1c39-42df-b73d-44282e87df83" providerId="ADAL" clId="{6D29F5AB-6D88-402B-AEE9-D316945933E7}" dt="2023-08-10T23:38:57.312" v="4138" actId="20577"/>
          <ac:spMkLst>
            <pc:docMk/>
            <pc:sldMk cId="164523660" sldId="305"/>
            <ac:spMk id="490" creationId="{00000000-0000-0000-0000-000000000000}"/>
          </ac:spMkLst>
        </pc:spChg>
        <pc:picChg chg="del">
          <ac:chgData name="Akul Arun /DS" userId="86a59505-1c39-42df-b73d-44282e87df83" providerId="ADAL" clId="{6D29F5AB-6D88-402B-AEE9-D316945933E7}" dt="2023-08-10T23:35:04.907" v="4103" actId="21"/>
          <ac:picMkLst>
            <pc:docMk/>
            <pc:sldMk cId="164523660" sldId="305"/>
            <ac:picMk id="3" creationId="{EA90838A-6233-41F7-DD7F-F0CBC60FACDF}"/>
          </ac:picMkLst>
        </pc:picChg>
        <pc:picChg chg="add mod">
          <ac:chgData name="Akul Arun /DS" userId="86a59505-1c39-42df-b73d-44282e87df83" providerId="ADAL" clId="{6D29F5AB-6D88-402B-AEE9-D316945933E7}" dt="2023-08-10T23:37:24.057" v="4113" actId="1582"/>
          <ac:picMkLst>
            <pc:docMk/>
            <pc:sldMk cId="164523660" sldId="305"/>
            <ac:picMk id="4" creationId="{AB0BB35B-CFFC-D826-4156-8CC837CA7421}"/>
          </ac:picMkLst>
        </pc:picChg>
        <pc:picChg chg="del">
          <ac:chgData name="Akul Arun /DS" userId="86a59505-1c39-42df-b73d-44282e87df83" providerId="ADAL" clId="{6D29F5AB-6D88-402B-AEE9-D316945933E7}" dt="2023-08-10T23:35:07.208" v="4104" actId="21"/>
          <ac:picMkLst>
            <pc:docMk/>
            <pc:sldMk cId="164523660" sldId="305"/>
            <ac:picMk id="5" creationId="{14DBC177-9DE1-A352-8759-2C9EE853A56A}"/>
          </ac:picMkLst>
        </pc:picChg>
        <pc:picChg chg="add mod">
          <ac:chgData name="Akul Arun /DS" userId="86a59505-1c39-42df-b73d-44282e87df83" providerId="ADAL" clId="{6D29F5AB-6D88-402B-AEE9-D316945933E7}" dt="2023-08-10T23:38:34.532" v="4126" actId="1582"/>
          <ac:picMkLst>
            <pc:docMk/>
            <pc:sldMk cId="164523660" sldId="305"/>
            <ac:picMk id="8" creationId="{E3B6F3E3-D522-2E50-D6A7-F666E6B3AB8D}"/>
          </ac:picMkLst>
        </pc:picChg>
        <pc:cxnChg chg="mod">
          <ac:chgData name="Akul Arun /DS" userId="86a59505-1c39-42df-b73d-44282e87df83" providerId="ADAL" clId="{6D29F5AB-6D88-402B-AEE9-D316945933E7}" dt="2023-08-10T23:38:28.736" v="4124" actId="1076"/>
          <ac:cxnSpMkLst>
            <pc:docMk/>
            <pc:sldMk cId="164523660" sldId="305"/>
            <ac:cxnSpMk id="17" creationId="{D899D824-4EC1-77D4-6B57-00C5FD19EF66}"/>
          </ac:cxnSpMkLst>
        </pc:cxnChg>
        <pc:cxnChg chg="mod">
          <ac:chgData name="Akul Arun /DS" userId="86a59505-1c39-42df-b73d-44282e87df83" providerId="ADAL" clId="{6D29F5AB-6D88-402B-AEE9-D316945933E7}" dt="2023-08-10T23:34:50.117" v="4102" actId="208"/>
          <ac:cxnSpMkLst>
            <pc:docMk/>
            <pc:sldMk cId="164523660" sldId="305"/>
            <ac:cxnSpMk id="515"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6"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7"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9" creationId="{00000000-0000-0000-0000-000000000000}"/>
          </ac:cxnSpMkLst>
        </pc:cxnChg>
      </pc:sldChg>
      <pc:sldChg chg="addSp delSp modSp mod ord">
        <pc:chgData name="Akul Arun /DS" userId="86a59505-1c39-42df-b73d-44282e87df83" providerId="ADAL" clId="{6D29F5AB-6D88-402B-AEE9-D316945933E7}" dt="2023-08-10T23:44:41.192" v="4197" actId="1582"/>
        <pc:sldMkLst>
          <pc:docMk/>
          <pc:sldMk cId="3440554287" sldId="307"/>
        </pc:sldMkLst>
        <pc:spChg chg="mod">
          <ac:chgData name="Akul Arun /DS" userId="86a59505-1c39-42df-b73d-44282e87df83" providerId="ADAL" clId="{6D29F5AB-6D88-402B-AEE9-D316945933E7}" dt="2023-08-10T23:43:38.413" v="4189"/>
          <ac:spMkLst>
            <pc:docMk/>
            <pc:sldMk cId="3440554287" sldId="307"/>
            <ac:spMk id="13" creationId="{8B134EE3-B14B-B1A2-4257-14F059511A69}"/>
          </ac:spMkLst>
        </pc:spChg>
        <pc:spChg chg="mod">
          <ac:chgData name="Akul Arun /DS" userId="86a59505-1c39-42df-b73d-44282e87df83" providerId="ADAL" clId="{6D29F5AB-6D88-402B-AEE9-D316945933E7}" dt="2023-08-10T23:41:04.981" v="4165" actId="20577"/>
          <ac:spMkLst>
            <pc:docMk/>
            <pc:sldMk cId="3440554287" sldId="307"/>
            <ac:spMk id="452" creationId="{00000000-0000-0000-0000-000000000000}"/>
          </ac:spMkLst>
        </pc:spChg>
        <pc:spChg chg="mod">
          <ac:chgData name="Akul Arun /DS" userId="86a59505-1c39-42df-b73d-44282e87df83" providerId="ADAL" clId="{6D29F5AB-6D88-402B-AEE9-D316945933E7}" dt="2023-08-10T23:41:28.072" v="4170" actId="14100"/>
          <ac:spMkLst>
            <pc:docMk/>
            <pc:sldMk cId="3440554287" sldId="307"/>
            <ac:spMk id="486" creationId="{00000000-0000-0000-0000-000000000000}"/>
          </ac:spMkLst>
        </pc:spChg>
        <pc:spChg chg="mod">
          <ac:chgData name="Akul Arun /DS" userId="86a59505-1c39-42df-b73d-44282e87df83" providerId="ADAL" clId="{6D29F5AB-6D88-402B-AEE9-D316945933E7}" dt="2023-08-10T23:43:31.058" v="4188" actId="20577"/>
          <ac:spMkLst>
            <pc:docMk/>
            <pc:sldMk cId="3440554287" sldId="307"/>
            <ac:spMk id="490" creationId="{00000000-0000-0000-0000-000000000000}"/>
          </ac:spMkLst>
        </pc:spChg>
        <pc:picChg chg="add mod">
          <ac:chgData name="Akul Arun /DS" userId="86a59505-1c39-42df-b73d-44282e87df83" providerId="ADAL" clId="{6D29F5AB-6D88-402B-AEE9-D316945933E7}" dt="2023-08-10T23:42:33.120" v="4179" actId="1582"/>
          <ac:picMkLst>
            <pc:docMk/>
            <pc:sldMk cId="3440554287" sldId="307"/>
            <ac:picMk id="3" creationId="{3AEB65DC-2C99-3DDA-CC1D-B42DC8C6ED15}"/>
          </ac:picMkLst>
        </pc:picChg>
        <pc:picChg chg="del mod">
          <ac:chgData name="Akul Arun /DS" userId="86a59505-1c39-42df-b73d-44282e87df83" providerId="ADAL" clId="{6D29F5AB-6D88-402B-AEE9-D316945933E7}" dt="2023-08-10T23:43:22.555" v="4183" actId="21"/>
          <ac:picMkLst>
            <pc:docMk/>
            <pc:sldMk cId="3440554287" sldId="307"/>
            <ac:picMk id="4" creationId="{53480DAC-90BE-0413-E6B5-139402B4A6C9}"/>
          </ac:picMkLst>
        </pc:picChg>
        <pc:picChg chg="del">
          <ac:chgData name="Akul Arun /DS" userId="86a59505-1c39-42df-b73d-44282e87df83" providerId="ADAL" clId="{6D29F5AB-6D88-402B-AEE9-D316945933E7}" dt="2023-08-10T23:40:29.327" v="4141" actId="21"/>
          <ac:picMkLst>
            <pc:docMk/>
            <pc:sldMk cId="3440554287" sldId="307"/>
            <ac:picMk id="5" creationId="{14DBC177-9DE1-A352-8759-2C9EE853A56A}"/>
          </ac:picMkLst>
        </pc:picChg>
        <pc:picChg chg="add mod">
          <ac:chgData name="Akul Arun /DS" userId="86a59505-1c39-42df-b73d-44282e87df83" providerId="ADAL" clId="{6D29F5AB-6D88-402B-AEE9-D316945933E7}" dt="2023-08-10T23:44:41.192" v="4197" actId="1582"/>
          <ac:picMkLst>
            <pc:docMk/>
            <pc:sldMk cId="3440554287" sldId="307"/>
            <ac:picMk id="9" creationId="{51D06F2B-30AA-53BB-B083-F9EA59E438FC}"/>
          </ac:picMkLst>
        </pc:picChg>
        <pc:cxnChg chg="mod">
          <ac:chgData name="Akul Arun /DS" userId="86a59505-1c39-42df-b73d-44282e87df83" providerId="ADAL" clId="{6D29F5AB-6D88-402B-AEE9-D316945933E7}" dt="2023-08-10T23:43:16.299" v="4181" actId="1076"/>
          <ac:cxnSpMkLst>
            <pc:docMk/>
            <pc:sldMk cId="3440554287" sldId="307"/>
            <ac:cxnSpMk id="17" creationId="{D899D824-4EC1-77D4-6B57-00C5FD19EF66}"/>
          </ac:cxnSpMkLst>
        </pc:cxnChg>
        <pc:cxnChg chg="mod">
          <ac:chgData name="Akul Arun /DS" userId="86a59505-1c39-42df-b73d-44282e87df83" providerId="ADAL" clId="{6D29F5AB-6D88-402B-AEE9-D316945933E7}" dt="2023-08-10T23:40:46.241" v="4144" actId="208"/>
          <ac:cxnSpMkLst>
            <pc:docMk/>
            <pc:sldMk cId="3440554287" sldId="307"/>
            <ac:cxnSpMk id="515"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6"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7"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9" creationId="{00000000-0000-0000-0000-000000000000}"/>
          </ac:cxnSpMkLst>
        </pc:cxnChg>
      </pc:sldChg>
      <pc:sldChg chg="addSp delSp modSp mod ord">
        <pc:chgData name="Akul Arun /DS" userId="86a59505-1c39-42df-b73d-44282e87df83" providerId="ADAL" clId="{6D29F5AB-6D88-402B-AEE9-D316945933E7}" dt="2023-08-11T00:15:01.423" v="4458" actId="14100"/>
        <pc:sldMkLst>
          <pc:docMk/>
          <pc:sldMk cId="3589926611" sldId="308"/>
        </pc:sldMkLst>
        <pc:spChg chg="mod">
          <ac:chgData name="Akul Arun /DS" userId="86a59505-1c39-42df-b73d-44282e87df83" providerId="ADAL" clId="{6D29F5AB-6D88-402B-AEE9-D316945933E7}" dt="2023-08-11T00:03:39.275" v="4316" actId="14100"/>
          <ac:spMkLst>
            <pc:docMk/>
            <pc:sldMk cId="3589926611" sldId="308"/>
            <ac:spMk id="2" creationId="{E107C63F-CD75-0025-C995-B511A57A88EA}"/>
          </ac:spMkLst>
        </pc:spChg>
        <pc:spChg chg="del mod">
          <ac:chgData name="Akul Arun /DS" userId="86a59505-1c39-42df-b73d-44282e87df83" providerId="ADAL" clId="{6D29F5AB-6D88-402B-AEE9-D316945933E7}" dt="2023-08-11T00:06:03.381" v="4330" actId="21"/>
          <ac:spMkLst>
            <pc:docMk/>
            <pc:sldMk cId="3589926611" sldId="308"/>
            <ac:spMk id="4" creationId="{E8922341-B85E-3A9E-7FD1-9805B4CB7E98}"/>
          </ac:spMkLst>
        </pc:spChg>
        <pc:spChg chg="mod">
          <ac:chgData name="Akul Arun /DS" userId="86a59505-1c39-42df-b73d-44282e87df83" providerId="ADAL" clId="{6D29F5AB-6D88-402B-AEE9-D316945933E7}" dt="2023-08-11T00:09:05.851" v="4378" actId="1076"/>
          <ac:spMkLst>
            <pc:docMk/>
            <pc:sldMk cId="3589926611" sldId="308"/>
            <ac:spMk id="6" creationId="{8BFB5FAA-D55D-D0E9-4F02-B0507770A423}"/>
          </ac:spMkLst>
        </pc:spChg>
        <pc:spChg chg="del">
          <ac:chgData name="Akul Arun /DS" userId="86a59505-1c39-42df-b73d-44282e87df83" providerId="ADAL" clId="{6D29F5AB-6D88-402B-AEE9-D316945933E7}" dt="2023-08-11T00:05:56.457" v="4328" actId="21"/>
          <ac:spMkLst>
            <pc:docMk/>
            <pc:sldMk cId="3589926611" sldId="308"/>
            <ac:spMk id="7" creationId="{CCC2CA3F-CA56-34E9-07A3-3AA659F2DC5F}"/>
          </ac:spMkLst>
        </pc:spChg>
        <pc:spChg chg="del">
          <ac:chgData name="Akul Arun /DS" userId="86a59505-1c39-42df-b73d-44282e87df83" providerId="ADAL" clId="{6D29F5AB-6D88-402B-AEE9-D316945933E7}" dt="2023-08-11T00:05:58.612" v="4329" actId="21"/>
          <ac:spMkLst>
            <pc:docMk/>
            <pc:sldMk cId="3589926611" sldId="308"/>
            <ac:spMk id="8" creationId="{9B62E55F-EB86-C893-0D83-6F6B20A0CF9D}"/>
          </ac:spMkLst>
        </pc:spChg>
        <pc:spChg chg="add mod">
          <ac:chgData name="Akul Arun /DS" userId="86a59505-1c39-42df-b73d-44282e87df83" providerId="ADAL" clId="{6D29F5AB-6D88-402B-AEE9-D316945933E7}" dt="2023-08-11T00:13:07.515" v="4421" actId="1076"/>
          <ac:spMkLst>
            <pc:docMk/>
            <pc:sldMk cId="3589926611" sldId="308"/>
            <ac:spMk id="13" creationId="{DE1602B7-2A6C-AF8C-28A7-1FE1DACA7CD8}"/>
          </ac:spMkLst>
        </pc:spChg>
        <pc:spChg chg="add mod">
          <ac:chgData name="Akul Arun /DS" userId="86a59505-1c39-42df-b73d-44282e87df83" providerId="ADAL" clId="{6D29F5AB-6D88-402B-AEE9-D316945933E7}" dt="2023-08-11T00:13:12.109" v="4422" actId="1076"/>
          <ac:spMkLst>
            <pc:docMk/>
            <pc:sldMk cId="3589926611" sldId="308"/>
            <ac:spMk id="14" creationId="{26B31017-A003-0714-E476-10CEC21FEB0D}"/>
          </ac:spMkLst>
        </pc:spChg>
        <pc:spChg chg="add mod">
          <ac:chgData name="Akul Arun /DS" userId="86a59505-1c39-42df-b73d-44282e87df83" providerId="ADAL" clId="{6D29F5AB-6D88-402B-AEE9-D316945933E7}" dt="2023-08-11T00:13:14.721" v="4423" actId="1076"/>
          <ac:spMkLst>
            <pc:docMk/>
            <pc:sldMk cId="3589926611" sldId="308"/>
            <ac:spMk id="19" creationId="{C653CFE4-B9D4-6454-FCC4-266227D5D7C4}"/>
          </ac:spMkLst>
        </pc:spChg>
        <pc:spChg chg="add mod">
          <ac:chgData name="Akul Arun /DS" userId="86a59505-1c39-42df-b73d-44282e87df83" providerId="ADAL" clId="{6D29F5AB-6D88-402B-AEE9-D316945933E7}" dt="2023-08-11T00:13:52.436" v="4435" actId="14100"/>
          <ac:spMkLst>
            <pc:docMk/>
            <pc:sldMk cId="3589926611" sldId="308"/>
            <ac:spMk id="20" creationId="{DCA01087-D7B7-4384-B65E-61C11139FC73}"/>
          </ac:spMkLst>
        </pc:spChg>
        <pc:spChg chg="add mod">
          <ac:chgData name="Akul Arun /DS" userId="86a59505-1c39-42df-b73d-44282e87df83" providerId="ADAL" clId="{6D29F5AB-6D88-402B-AEE9-D316945933E7}" dt="2023-08-11T00:15:01.423" v="4458" actId="14100"/>
          <ac:spMkLst>
            <pc:docMk/>
            <pc:sldMk cId="3589926611" sldId="308"/>
            <ac:spMk id="23" creationId="{38A66D8E-AE92-7B56-A157-663BA9EB26FB}"/>
          </ac:spMkLst>
        </pc:spChg>
        <pc:picChg chg="del">
          <ac:chgData name="Akul Arun /DS" userId="86a59505-1c39-42df-b73d-44282e87df83" providerId="ADAL" clId="{6D29F5AB-6D88-402B-AEE9-D316945933E7}" dt="2023-08-11T00:05:19.516" v="4321" actId="21"/>
          <ac:picMkLst>
            <pc:docMk/>
            <pc:sldMk cId="3589926611" sldId="308"/>
            <ac:picMk id="3" creationId="{3D007119-A585-8EB4-D4E6-7686BEC4ACC0}"/>
          </ac:picMkLst>
        </pc:picChg>
        <pc:picChg chg="del">
          <ac:chgData name="Akul Arun /DS" userId="86a59505-1c39-42df-b73d-44282e87df83" providerId="ADAL" clId="{6D29F5AB-6D88-402B-AEE9-D316945933E7}" dt="2023-08-11T00:05:21.682" v="4323" actId="21"/>
          <ac:picMkLst>
            <pc:docMk/>
            <pc:sldMk cId="3589926611" sldId="308"/>
            <ac:picMk id="5" creationId="{4F62529E-58FC-319D-9F8E-4C5F573C8301}"/>
          </ac:picMkLst>
        </pc:picChg>
        <pc:picChg chg="add mod">
          <ac:chgData name="Akul Arun /DS" userId="86a59505-1c39-42df-b73d-44282e87df83" providerId="ADAL" clId="{6D29F5AB-6D88-402B-AEE9-D316945933E7}" dt="2023-08-11T00:13:21.674" v="4426" actId="1076"/>
          <ac:picMkLst>
            <pc:docMk/>
            <pc:sldMk cId="3589926611" sldId="308"/>
            <ac:picMk id="10" creationId="{A9847820-4EF9-8795-8E32-587F8CE27574}"/>
          </ac:picMkLst>
        </pc:picChg>
        <pc:picChg chg="add mod">
          <ac:chgData name="Akul Arun /DS" userId="86a59505-1c39-42df-b73d-44282e87df83" providerId="ADAL" clId="{6D29F5AB-6D88-402B-AEE9-D316945933E7}" dt="2023-08-11T00:13:16.487" v="4424" actId="1076"/>
          <ac:picMkLst>
            <pc:docMk/>
            <pc:sldMk cId="3589926611" sldId="308"/>
            <ac:picMk id="12" creationId="{83162462-C547-4346-8480-BDD138F451F0}"/>
          </ac:picMkLst>
        </pc:picChg>
        <pc:picChg chg="add mod">
          <ac:chgData name="Akul Arun /DS" userId="86a59505-1c39-42df-b73d-44282e87df83" providerId="ADAL" clId="{6D29F5AB-6D88-402B-AEE9-D316945933E7}" dt="2023-08-11T00:13:19.059" v="4425" actId="1076"/>
          <ac:picMkLst>
            <pc:docMk/>
            <pc:sldMk cId="3589926611" sldId="308"/>
            <ac:picMk id="16" creationId="{A245B864-06F6-5732-2985-4A3E08AA167D}"/>
          </ac:picMkLst>
        </pc:picChg>
        <pc:picChg chg="add mod">
          <ac:chgData name="Akul Arun /DS" userId="86a59505-1c39-42df-b73d-44282e87df83" providerId="ADAL" clId="{6D29F5AB-6D88-402B-AEE9-D316945933E7}" dt="2023-08-11T00:13:05.200" v="4420" actId="1076"/>
          <ac:picMkLst>
            <pc:docMk/>
            <pc:sldMk cId="3589926611" sldId="308"/>
            <ac:picMk id="18" creationId="{7B21523D-F1C7-E42B-1286-A06EBC950DF3}"/>
          </ac:picMkLst>
        </pc:picChg>
        <pc:picChg chg="add mod">
          <ac:chgData name="Akul Arun /DS" userId="86a59505-1c39-42df-b73d-44282e87df83" providerId="ADAL" clId="{6D29F5AB-6D88-402B-AEE9-D316945933E7}" dt="2023-08-11T00:14:37.972" v="4443" actId="1076"/>
          <ac:picMkLst>
            <pc:docMk/>
            <pc:sldMk cId="3589926611" sldId="308"/>
            <ac:picMk id="22" creationId="{E0FAD720-6DF3-E58E-3F52-D233A6129FBF}"/>
          </ac:picMkLst>
        </pc:picChg>
      </pc:sldChg>
      <pc:sldChg chg="modSp mod ord">
        <pc:chgData name="Akul Arun /DS" userId="86a59505-1c39-42df-b73d-44282e87df83" providerId="ADAL" clId="{6D29F5AB-6D88-402B-AEE9-D316945933E7}" dt="2023-08-11T00:16:39.622" v="4467" actId="255"/>
        <pc:sldMkLst>
          <pc:docMk/>
          <pc:sldMk cId="864020289" sldId="309"/>
        </pc:sldMkLst>
        <pc:spChg chg="mod">
          <ac:chgData name="Akul Arun /DS" userId="86a59505-1c39-42df-b73d-44282e87df83" providerId="ADAL" clId="{6D29F5AB-6D88-402B-AEE9-D316945933E7}" dt="2023-08-10T16:09:36.857" v="826"/>
          <ac:spMkLst>
            <pc:docMk/>
            <pc:sldMk cId="864020289" sldId="309"/>
            <ac:spMk id="2258" creationId="{00000000-0000-0000-0000-000000000000}"/>
          </ac:spMkLst>
        </pc:spChg>
        <pc:spChg chg="mod">
          <ac:chgData name="Akul Arun /DS" userId="86a59505-1c39-42df-b73d-44282e87df83" providerId="ADAL" clId="{6D29F5AB-6D88-402B-AEE9-D316945933E7}" dt="2023-08-11T00:16:23.540" v="4464" actId="1076"/>
          <ac:spMkLst>
            <pc:docMk/>
            <pc:sldMk cId="864020289" sldId="309"/>
            <ac:spMk id="2259" creationId="{00000000-0000-0000-0000-000000000000}"/>
          </ac:spMkLst>
        </pc:spChg>
        <pc:spChg chg="mod">
          <ac:chgData name="Akul Arun /DS" userId="86a59505-1c39-42df-b73d-44282e87df83" providerId="ADAL" clId="{6D29F5AB-6D88-402B-AEE9-D316945933E7}" dt="2023-08-11T00:15:53.382" v="4461" actId="1076"/>
          <ac:spMkLst>
            <pc:docMk/>
            <pc:sldMk cId="864020289" sldId="309"/>
            <ac:spMk id="2260" creationId="{00000000-0000-0000-0000-000000000000}"/>
          </ac:spMkLst>
        </pc:spChg>
        <pc:spChg chg="mod">
          <ac:chgData name="Akul Arun /DS" userId="86a59505-1c39-42df-b73d-44282e87df83" providerId="ADAL" clId="{6D29F5AB-6D88-402B-AEE9-D316945933E7}" dt="2023-08-11T00:16:09.941" v="4463" actId="255"/>
          <ac:spMkLst>
            <pc:docMk/>
            <pc:sldMk cId="864020289" sldId="309"/>
            <ac:spMk id="2263" creationId="{00000000-0000-0000-0000-000000000000}"/>
          </ac:spMkLst>
        </pc:spChg>
        <pc:spChg chg="mod">
          <ac:chgData name="Akul Arun /DS" userId="86a59505-1c39-42df-b73d-44282e87df83" providerId="ADAL" clId="{6D29F5AB-6D88-402B-AEE9-D316945933E7}" dt="2023-08-11T00:16:39.622" v="4467" actId="255"/>
          <ac:spMkLst>
            <pc:docMk/>
            <pc:sldMk cId="864020289" sldId="309"/>
            <ac:spMk id="2266" creationId="{00000000-0000-0000-0000-000000000000}"/>
          </ac:spMkLst>
        </pc:spChg>
        <pc:grpChg chg="mod">
          <ac:chgData name="Akul Arun /DS" userId="86a59505-1c39-42df-b73d-44282e87df83" providerId="ADAL" clId="{6D29F5AB-6D88-402B-AEE9-D316945933E7}" dt="2023-08-11T00:16:00.800" v="4462" actId="1076"/>
          <ac:grpSpMkLst>
            <pc:docMk/>
            <pc:sldMk cId="864020289" sldId="309"/>
            <ac:grpSpMk id="2261" creationId="{00000000-0000-0000-0000-000000000000}"/>
          </ac:grpSpMkLst>
        </pc:grpChg>
        <pc:grpChg chg="mod">
          <ac:chgData name="Akul Arun /DS" userId="86a59505-1c39-42df-b73d-44282e87df83" providerId="ADAL" clId="{6D29F5AB-6D88-402B-AEE9-D316945933E7}" dt="2023-08-11T00:16:33.845" v="4466" actId="1076"/>
          <ac:grpSpMkLst>
            <pc:docMk/>
            <pc:sldMk cId="864020289" sldId="309"/>
            <ac:grpSpMk id="2264" creationId="{00000000-0000-0000-0000-000000000000}"/>
          </ac:grpSpMkLst>
        </pc:grpChg>
        <pc:grpChg chg="mod">
          <ac:chgData name="Akul Arun /DS" userId="86a59505-1c39-42df-b73d-44282e87df83" providerId="ADAL" clId="{6D29F5AB-6D88-402B-AEE9-D316945933E7}" dt="2023-08-11T00:16:27.484" v="4465" actId="14100"/>
          <ac:grpSpMkLst>
            <pc:docMk/>
            <pc:sldMk cId="864020289" sldId="309"/>
            <ac:grpSpMk id="2277" creationId="{00000000-0000-0000-0000-000000000000}"/>
          </ac:grpSpMkLst>
        </pc:grpChg>
        <pc:cxnChg chg="mod">
          <ac:chgData name="Akul Arun /DS" userId="86a59505-1c39-42df-b73d-44282e87df83" providerId="ADAL" clId="{6D29F5AB-6D88-402B-AEE9-D316945933E7}" dt="2023-08-11T00:15:53.382" v="4461" actId="1076"/>
          <ac:cxnSpMkLst>
            <pc:docMk/>
            <pc:sldMk cId="864020289" sldId="309"/>
            <ac:cxnSpMk id="2275" creationId="{00000000-0000-0000-0000-000000000000}"/>
          </ac:cxnSpMkLst>
        </pc:cxnChg>
        <pc:cxnChg chg="mod">
          <ac:chgData name="Akul Arun /DS" userId="86a59505-1c39-42df-b73d-44282e87df83" providerId="ADAL" clId="{6D29F5AB-6D88-402B-AEE9-D316945933E7}" dt="2023-08-11T00:16:23.540" v="4464" actId="1076"/>
          <ac:cxnSpMkLst>
            <pc:docMk/>
            <pc:sldMk cId="864020289" sldId="309"/>
            <ac:cxnSpMk id="2276" creationId="{00000000-0000-0000-0000-000000000000}"/>
          </ac:cxnSpMkLst>
        </pc:cxnChg>
      </pc:sldChg>
      <pc:sldChg chg="modSp">
        <pc:chgData name="Akul Arun /DS" userId="86a59505-1c39-42df-b73d-44282e87df83" providerId="ADAL" clId="{6D29F5AB-6D88-402B-AEE9-D316945933E7}" dt="2023-08-10T16:09:36.857" v="826"/>
        <pc:sldMkLst>
          <pc:docMk/>
          <pc:sldMk cId="1014884782" sldId="310"/>
        </pc:sldMkLst>
        <pc:spChg chg="mod">
          <ac:chgData name="Akul Arun /DS" userId="86a59505-1c39-42df-b73d-44282e87df83" providerId="ADAL" clId="{6D29F5AB-6D88-402B-AEE9-D316945933E7}" dt="2023-08-10T16:09:36.857" v="826"/>
          <ac:spMkLst>
            <pc:docMk/>
            <pc:sldMk cId="1014884782" sldId="310"/>
            <ac:spMk id="2" creationId="{AF69F0B4-72CD-54DA-A8A7-5DBC2EC9E50B}"/>
          </ac:spMkLst>
        </pc:spChg>
      </pc:sldChg>
      <pc:sldChg chg="addSp delSp modSp add mod">
        <pc:chgData name="Akul Arun /DS" userId="86a59505-1c39-42df-b73d-44282e87df83" providerId="ADAL" clId="{6D29F5AB-6D88-402B-AEE9-D316945933E7}" dt="2023-08-11T00:25:44.341" v="4511" actId="208"/>
        <pc:sldMkLst>
          <pc:docMk/>
          <pc:sldMk cId="1033348543" sldId="313"/>
        </pc:sldMkLst>
        <pc:spChg chg="add del mod">
          <ac:chgData name="Akul Arun /DS" userId="86a59505-1c39-42df-b73d-44282e87df83" providerId="ADAL" clId="{6D29F5AB-6D88-402B-AEE9-D316945933E7}" dt="2023-08-10T18:09:31.411" v="1963"/>
          <ac:spMkLst>
            <pc:docMk/>
            <pc:sldMk cId="1033348543" sldId="313"/>
            <ac:spMk id="12" creationId="{4883982D-F144-E44F-8D87-931EC7EE934E}"/>
          </ac:spMkLst>
        </pc:spChg>
        <pc:spChg chg="add mod">
          <ac:chgData name="Akul Arun /DS" userId="86a59505-1c39-42df-b73d-44282e87df83" providerId="ADAL" clId="{6D29F5AB-6D88-402B-AEE9-D316945933E7}" dt="2023-08-10T18:16:21.281" v="2119" actId="14100"/>
          <ac:spMkLst>
            <pc:docMk/>
            <pc:sldMk cId="1033348543" sldId="313"/>
            <ac:spMk id="14" creationId="{B718D65E-1A73-AC2F-C73E-AED15B69B674}"/>
          </ac:spMkLst>
        </pc:spChg>
        <pc:spChg chg="add mod">
          <ac:chgData name="Akul Arun /DS" userId="86a59505-1c39-42df-b73d-44282e87df83" providerId="ADAL" clId="{6D29F5AB-6D88-402B-AEE9-D316945933E7}" dt="2023-08-10T19:02:23.364" v="2571" actId="20577"/>
          <ac:spMkLst>
            <pc:docMk/>
            <pc:sldMk cId="1033348543" sldId="313"/>
            <ac:spMk id="16" creationId="{6AB0010A-E019-C0AD-C450-F7262BB7C414}"/>
          </ac:spMkLst>
        </pc:spChg>
        <pc:spChg chg="del mod">
          <ac:chgData name="Akul Arun /DS" userId="86a59505-1c39-42df-b73d-44282e87df83" providerId="ADAL" clId="{6D29F5AB-6D88-402B-AEE9-D316945933E7}" dt="2023-08-10T18:10:13.318" v="1969" actId="21"/>
          <ac:spMkLst>
            <pc:docMk/>
            <pc:sldMk cId="1033348543" sldId="313"/>
            <ac:spMk id="451" creationId="{00000000-0000-0000-0000-000000000000}"/>
          </ac:spMkLst>
        </pc:spChg>
        <pc:spChg chg="mod">
          <ac:chgData name="Akul Arun /DS" userId="86a59505-1c39-42df-b73d-44282e87df83" providerId="ADAL" clId="{6D29F5AB-6D88-402B-AEE9-D316945933E7}" dt="2023-08-10T19:20:19.084" v="2654" actId="2711"/>
          <ac:spMkLst>
            <pc:docMk/>
            <pc:sldMk cId="1033348543" sldId="313"/>
            <ac:spMk id="452" creationId="{00000000-0000-0000-0000-000000000000}"/>
          </ac:spMkLst>
        </pc:spChg>
        <pc:spChg chg="del mod topLvl">
          <ac:chgData name="Akul Arun /DS" userId="86a59505-1c39-42df-b73d-44282e87df83" providerId="ADAL" clId="{6D29F5AB-6D88-402B-AEE9-D316945933E7}" dt="2023-08-10T18:09:10.626" v="1957" actId="21"/>
          <ac:spMkLst>
            <pc:docMk/>
            <pc:sldMk cId="1033348543" sldId="313"/>
            <ac:spMk id="486" creationId="{00000000-0000-0000-0000-000000000000}"/>
          </ac:spMkLst>
        </pc:spChg>
        <pc:spChg chg="mod topLvl">
          <ac:chgData name="Akul Arun /DS" userId="86a59505-1c39-42df-b73d-44282e87df83" providerId="ADAL" clId="{6D29F5AB-6D88-402B-AEE9-D316945933E7}" dt="2023-08-10T18:09:10.626" v="1957" actId="21"/>
          <ac:spMkLst>
            <pc:docMk/>
            <pc:sldMk cId="1033348543" sldId="313"/>
            <ac:spMk id="488" creationId="{00000000-0000-0000-0000-000000000000}"/>
          </ac:spMkLst>
        </pc:spChg>
        <pc:spChg chg="del topLvl">
          <ac:chgData name="Akul Arun /DS" userId="86a59505-1c39-42df-b73d-44282e87df83" providerId="ADAL" clId="{6D29F5AB-6D88-402B-AEE9-D316945933E7}" dt="2023-08-10T18:09:57.772" v="1967" actId="21"/>
          <ac:spMkLst>
            <pc:docMk/>
            <pc:sldMk cId="1033348543" sldId="313"/>
            <ac:spMk id="490" creationId="{00000000-0000-0000-0000-000000000000}"/>
          </ac:spMkLst>
        </pc:spChg>
        <pc:spChg chg="mod topLvl">
          <ac:chgData name="Akul Arun /DS" userId="86a59505-1c39-42df-b73d-44282e87df83" providerId="ADAL" clId="{6D29F5AB-6D88-402B-AEE9-D316945933E7}" dt="2023-08-10T18:09:57.772" v="1967" actId="21"/>
          <ac:spMkLst>
            <pc:docMk/>
            <pc:sldMk cId="1033348543" sldId="313"/>
            <ac:spMk id="492" creationId="{00000000-0000-0000-0000-000000000000}"/>
          </ac:spMkLst>
        </pc:spChg>
        <pc:grpChg chg="del mod">
          <ac:chgData name="Akul Arun /DS" userId="86a59505-1c39-42df-b73d-44282e87df83" providerId="ADAL" clId="{6D29F5AB-6D88-402B-AEE9-D316945933E7}" dt="2023-08-10T18:09:10.626" v="1957" actId="21"/>
          <ac:grpSpMkLst>
            <pc:docMk/>
            <pc:sldMk cId="1033348543" sldId="313"/>
            <ac:grpSpMk id="485" creationId="{00000000-0000-0000-0000-000000000000}"/>
          </ac:grpSpMkLst>
        </pc:grpChg>
        <pc:grpChg chg="del">
          <ac:chgData name="Akul Arun /DS" userId="86a59505-1c39-42df-b73d-44282e87df83" providerId="ADAL" clId="{6D29F5AB-6D88-402B-AEE9-D316945933E7}" dt="2023-08-10T18:09:57.772" v="1967" actId="21"/>
          <ac:grpSpMkLst>
            <pc:docMk/>
            <pc:sldMk cId="1033348543" sldId="313"/>
            <ac:grpSpMk id="489" creationId="{00000000-0000-0000-0000-000000000000}"/>
          </ac:grpSpMkLst>
        </pc:grpChg>
        <pc:picChg chg="del">
          <ac:chgData name="Akul Arun /DS" userId="86a59505-1c39-42df-b73d-44282e87df83" providerId="ADAL" clId="{6D29F5AB-6D88-402B-AEE9-D316945933E7}" dt="2023-08-10T18:08:05.619" v="1934" actId="21"/>
          <ac:picMkLst>
            <pc:docMk/>
            <pc:sldMk cId="1033348543" sldId="313"/>
            <ac:picMk id="3" creationId="{EA90838A-6233-41F7-DD7F-F0CBC60FACDF}"/>
          </ac:picMkLst>
        </pc:picChg>
        <pc:picChg chg="del">
          <ac:chgData name="Akul Arun /DS" userId="86a59505-1c39-42df-b73d-44282e87df83" providerId="ADAL" clId="{6D29F5AB-6D88-402B-AEE9-D316945933E7}" dt="2023-08-10T18:08:07.392" v="1935" actId="21"/>
          <ac:picMkLst>
            <pc:docMk/>
            <pc:sldMk cId="1033348543" sldId="313"/>
            <ac:picMk id="5" creationId="{14DBC177-9DE1-A352-8759-2C9EE853A56A}"/>
          </ac:picMkLst>
        </pc:picChg>
        <pc:picChg chg="add del">
          <ac:chgData name="Akul Arun /DS" userId="86a59505-1c39-42df-b73d-44282e87df83" providerId="ADAL" clId="{6D29F5AB-6D88-402B-AEE9-D316945933E7}" dt="2023-08-10T20:00:35.364" v="2970" actId="21"/>
          <ac:picMkLst>
            <pc:docMk/>
            <pc:sldMk cId="1033348543" sldId="313"/>
            <ac:picMk id="18" creationId="{4250F80A-FD81-D58A-5D95-185B1063187C}"/>
          </ac:picMkLst>
        </pc:picChg>
        <pc:picChg chg="add mod">
          <ac:chgData name="Akul Arun /DS" userId="86a59505-1c39-42df-b73d-44282e87df83" providerId="ADAL" clId="{6D29F5AB-6D88-402B-AEE9-D316945933E7}" dt="2023-08-10T20:00:58.328" v="2975" actId="1076"/>
          <ac:picMkLst>
            <pc:docMk/>
            <pc:sldMk cId="1033348543" sldId="313"/>
            <ac:picMk id="20" creationId="{C82B99A8-FF5A-AC27-437C-B980E50EFD0B}"/>
          </ac:picMkLst>
        </pc:picChg>
        <pc:cxnChg chg="mod">
          <ac:chgData name="Akul Arun /DS" userId="86a59505-1c39-42df-b73d-44282e87df83" providerId="ADAL" clId="{6D29F5AB-6D88-402B-AEE9-D316945933E7}" dt="2023-08-11T00:25:44.341" v="4511" actId="208"/>
          <ac:cxnSpMkLst>
            <pc:docMk/>
            <pc:sldMk cId="1033348543" sldId="313"/>
            <ac:cxnSpMk id="515"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6"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7"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9" creationId="{00000000-0000-0000-0000-000000000000}"/>
          </ac:cxnSpMkLst>
        </pc:cxnChg>
      </pc:sldChg>
      <pc:sldChg chg="addSp delSp modSp add mod">
        <pc:chgData name="Akul Arun /DS" userId="86a59505-1c39-42df-b73d-44282e87df83" providerId="ADAL" clId="{6D29F5AB-6D88-402B-AEE9-D316945933E7}" dt="2023-08-10T19:19:43.850" v="2649" actId="2711"/>
        <pc:sldMkLst>
          <pc:docMk/>
          <pc:sldMk cId="3964718444" sldId="314"/>
        </pc:sldMkLst>
        <pc:spChg chg="del">
          <ac:chgData name="Akul Arun /DS" userId="86a59505-1c39-42df-b73d-44282e87df83" providerId="ADAL" clId="{6D29F5AB-6D88-402B-AEE9-D316945933E7}" dt="2023-08-10T15:19:27.018" v="631" actId="21"/>
          <ac:spMkLst>
            <pc:docMk/>
            <pc:sldMk cId="3964718444" sldId="314"/>
            <ac:spMk id="6" creationId="{B28D535F-C1BE-902E-D519-FCA48F5FD5A2}"/>
          </ac:spMkLst>
        </pc:spChg>
        <pc:spChg chg="add mod">
          <ac:chgData name="Akul Arun /DS" userId="86a59505-1c39-42df-b73d-44282e87df83" providerId="ADAL" clId="{6D29F5AB-6D88-402B-AEE9-D316945933E7}" dt="2023-08-10T17:38:00.063" v="1258" actId="14100"/>
          <ac:spMkLst>
            <pc:docMk/>
            <pc:sldMk cId="3964718444" sldId="314"/>
            <ac:spMk id="9" creationId="{30B25E7E-AAC1-BDC8-2DAB-58F943BE90C7}"/>
          </ac:spMkLst>
        </pc:spChg>
        <pc:spChg chg="add mod">
          <ac:chgData name="Akul Arun /DS" userId="86a59505-1c39-42df-b73d-44282e87df83" providerId="ADAL" clId="{6D29F5AB-6D88-402B-AEE9-D316945933E7}" dt="2023-08-10T17:37:51.787" v="1256" actId="1076"/>
          <ac:spMkLst>
            <pc:docMk/>
            <pc:sldMk cId="3964718444" sldId="314"/>
            <ac:spMk id="11" creationId="{16F69BC9-DCDD-6E4C-A9FC-794A35021A01}"/>
          </ac:spMkLst>
        </pc:spChg>
        <pc:spChg chg="add mod">
          <ac:chgData name="Akul Arun /DS" userId="86a59505-1c39-42df-b73d-44282e87df83" providerId="ADAL" clId="{6D29F5AB-6D88-402B-AEE9-D316945933E7}" dt="2023-08-10T17:38:06.440" v="1260" actId="1038"/>
          <ac:spMkLst>
            <pc:docMk/>
            <pc:sldMk cId="3964718444" sldId="314"/>
            <ac:spMk id="12" creationId="{BF8DE32D-441B-13EA-6B16-ED7504780DCD}"/>
          </ac:spMkLst>
        </pc:spChg>
        <pc:spChg chg="add del mod">
          <ac:chgData name="Akul Arun /DS" userId="86a59505-1c39-42df-b73d-44282e87df83" providerId="ADAL" clId="{6D29F5AB-6D88-402B-AEE9-D316945933E7}" dt="2023-08-10T17:37:36.473" v="1250" actId="21"/>
          <ac:spMkLst>
            <pc:docMk/>
            <pc:sldMk cId="3964718444" sldId="314"/>
            <ac:spMk id="13" creationId="{9793C795-1DB8-CD2C-72AB-B4E055CE2176}"/>
          </ac:spMkLst>
        </pc:spChg>
        <pc:spChg chg="add del mod">
          <ac:chgData name="Akul Arun /DS" userId="86a59505-1c39-42df-b73d-44282e87df83" providerId="ADAL" clId="{6D29F5AB-6D88-402B-AEE9-D316945933E7}" dt="2023-08-10T16:49:10.044" v="915" actId="21"/>
          <ac:spMkLst>
            <pc:docMk/>
            <pc:sldMk cId="3964718444" sldId="314"/>
            <ac:spMk id="18" creationId="{34A3952C-D71B-5095-27C1-003704D43EC1}"/>
          </ac:spMkLst>
        </pc:spChg>
        <pc:spChg chg="del">
          <ac:chgData name="Akul Arun /DS" userId="86a59505-1c39-42df-b73d-44282e87df83" providerId="ADAL" clId="{6D29F5AB-6D88-402B-AEE9-D316945933E7}" dt="2023-08-10T15:19:31.011" v="633" actId="21"/>
          <ac:spMkLst>
            <pc:docMk/>
            <pc:sldMk cId="3964718444" sldId="314"/>
            <ac:spMk id="19" creationId="{7C0F0207-0000-2631-4CB4-1051B2684348}"/>
          </ac:spMkLst>
        </pc:spChg>
        <pc:spChg chg="mod">
          <ac:chgData name="Akul Arun /DS" userId="86a59505-1c39-42df-b73d-44282e87df83" providerId="ADAL" clId="{6D29F5AB-6D88-402B-AEE9-D316945933E7}" dt="2023-08-10T19:19:43.850" v="2649" actId="2711"/>
          <ac:spMkLst>
            <pc:docMk/>
            <pc:sldMk cId="3964718444" sldId="314"/>
            <ac:spMk id="452" creationId="{00000000-0000-0000-0000-000000000000}"/>
          </ac:spMkLst>
        </pc:spChg>
        <pc:grpChg chg="del mod">
          <ac:chgData name="Akul Arun /DS" userId="86a59505-1c39-42df-b73d-44282e87df83" providerId="ADAL" clId="{6D29F5AB-6D88-402B-AEE9-D316945933E7}" dt="2023-08-10T17:11:44.182" v="1168" actId="21"/>
          <ac:grpSpMkLst>
            <pc:docMk/>
            <pc:sldMk cId="3964718444" sldId="314"/>
            <ac:grpSpMk id="493" creationId="{00000000-0000-0000-0000-000000000000}"/>
          </ac:grpSpMkLst>
        </pc:grpChg>
        <pc:picChg chg="add mod">
          <ac:chgData name="Akul Arun /DS" userId="86a59505-1c39-42df-b73d-44282e87df83" providerId="ADAL" clId="{6D29F5AB-6D88-402B-AEE9-D316945933E7}" dt="2023-08-10T17:37:46.328" v="1255" actId="1076"/>
          <ac:picMkLst>
            <pc:docMk/>
            <pc:sldMk cId="3964718444" sldId="314"/>
            <ac:picMk id="3" creationId="{35FBBBFB-3FD8-6CF8-FD0A-5C470DECCD5A}"/>
          </ac:picMkLst>
        </pc:picChg>
        <pc:picChg chg="del">
          <ac:chgData name="Akul Arun /DS" userId="86a59505-1c39-42df-b73d-44282e87df83" providerId="ADAL" clId="{6D29F5AB-6D88-402B-AEE9-D316945933E7}" dt="2023-08-10T15:19:24.840" v="630" actId="21"/>
          <ac:picMkLst>
            <pc:docMk/>
            <pc:sldMk cId="3964718444" sldId="314"/>
            <ac:picMk id="4" creationId="{D062FA05-5E43-3FFA-5EE4-93BA7BECF26F}"/>
          </ac:picMkLst>
        </pc:picChg>
        <pc:picChg chg="add mod">
          <ac:chgData name="Akul Arun /DS" userId="86a59505-1c39-42df-b73d-44282e87df83" providerId="ADAL" clId="{6D29F5AB-6D88-402B-AEE9-D316945933E7}" dt="2023-08-10T17:37:44.451" v="1254" actId="1076"/>
          <ac:picMkLst>
            <pc:docMk/>
            <pc:sldMk cId="3964718444" sldId="314"/>
            <ac:picMk id="7" creationId="{0038CE8A-5DCC-9EE1-E34C-869839C7AB71}"/>
          </ac:picMkLst>
        </pc:picChg>
        <pc:picChg chg="del">
          <ac:chgData name="Akul Arun /DS" userId="86a59505-1c39-42df-b73d-44282e87df83" providerId="ADAL" clId="{6D29F5AB-6D88-402B-AEE9-D316945933E7}" dt="2023-08-10T15:19:28.916" v="632" actId="21"/>
          <ac:picMkLst>
            <pc:docMk/>
            <pc:sldMk cId="3964718444" sldId="314"/>
            <ac:picMk id="10" creationId="{2D97CD78-13F3-E8F9-C79A-DC86B7393229}"/>
          </ac:picMkLst>
        </pc:picChg>
        <pc:picChg chg="add del mod">
          <ac:chgData name="Akul Arun /DS" userId="86a59505-1c39-42df-b73d-44282e87df83" providerId="ADAL" clId="{6D29F5AB-6D88-402B-AEE9-D316945933E7}" dt="2023-08-10T17:37:38.425" v="1252" actId="21"/>
          <ac:picMkLst>
            <pc:docMk/>
            <pc:sldMk cId="3964718444" sldId="314"/>
            <ac:picMk id="15" creationId="{FDFBA1D1-21F9-56F2-4BEE-726DC0A66094}"/>
          </ac:picMkLst>
        </pc:picChg>
        <pc:picChg chg="add del mod">
          <ac:chgData name="Akul Arun /DS" userId="86a59505-1c39-42df-b73d-44282e87df83" providerId="ADAL" clId="{6D29F5AB-6D88-402B-AEE9-D316945933E7}" dt="2023-08-10T17:37:40.056" v="1253" actId="21"/>
          <ac:picMkLst>
            <pc:docMk/>
            <pc:sldMk cId="3964718444" sldId="314"/>
            <ac:picMk id="17" creationId="{AD1295F5-479E-0FCE-6C75-62DA38BDBE1C}"/>
          </ac:picMkLst>
        </pc:picChg>
        <pc:cxnChg chg="del mod">
          <ac:chgData name="Akul Arun /DS" userId="86a59505-1c39-42df-b73d-44282e87df83" providerId="ADAL" clId="{6D29F5AB-6D88-402B-AEE9-D316945933E7}" dt="2023-08-10T15:19:33.125" v="634" actId="21"/>
          <ac:cxnSpMkLst>
            <pc:docMk/>
            <pc:sldMk cId="3964718444" sldId="314"/>
            <ac:cxnSpMk id="8" creationId="{1EC68F8B-3198-4771-B118-2BC861E89E1F}"/>
          </ac:cxnSpMkLst>
        </pc:cxnChg>
      </pc:sldChg>
      <pc:sldChg chg="addSp delSp modSp add mod">
        <pc:chgData name="Akul Arun /DS" userId="86a59505-1c39-42df-b73d-44282e87df83" providerId="ADAL" clId="{6D29F5AB-6D88-402B-AEE9-D316945933E7}" dt="2023-08-10T19:19:53.046" v="2650" actId="2711"/>
        <pc:sldMkLst>
          <pc:docMk/>
          <pc:sldMk cId="3837328313" sldId="315"/>
        </pc:sldMkLst>
        <pc:spChg chg="add del mod ord">
          <ac:chgData name="Akul Arun /DS" userId="86a59505-1c39-42df-b73d-44282e87df83" providerId="ADAL" clId="{6D29F5AB-6D88-402B-AEE9-D316945933E7}" dt="2023-08-10T16:57:34.363" v="998" actId="21"/>
          <ac:spMkLst>
            <pc:docMk/>
            <pc:sldMk cId="3837328313" sldId="315"/>
            <ac:spMk id="8" creationId="{FFFDDEA1-426E-55F1-CA81-377ECC634EFF}"/>
          </ac:spMkLst>
        </pc:spChg>
        <pc:spChg chg="del">
          <ac:chgData name="Akul Arun /DS" userId="86a59505-1c39-42df-b73d-44282e87df83" providerId="ADAL" clId="{6D29F5AB-6D88-402B-AEE9-D316945933E7}" dt="2023-08-10T16:50:02.031" v="921" actId="21"/>
          <ac:spMkLst>
            <pc:docMk/>
            <pc:sldMk cId="3837328313" sldId="315"/>
            <ac:spMk id="9" creationId="{30B25E7E-AAC1-BDC8-2DAB-58F943BE90C7}"/>
          </ac:spMkLst>
        </pc:spChg>
        <pc:spChg chg="add mod">
          <ac:chgData name="Akul Arun /DS" userId="86a59505-1c39-42df-b73d-44282e87df83" providerId="ADAL" clId="{6D29F5AB-6D88-402B-AEE9-D316945933E7}" dt="2023-08-10T16:59:59.944" v="1019" actId="1076"/>
          <ac:spMkLst>
            <pc:docMk/>
            <pc:sldMk cId="3837328313" sldId="315"/>
            <ac:spMk id="10" creationId="{06B31327-4513-F178-A755-37B3ACB82A1A}"/>
          </ac:spMkLst>
        </pc:spChg>
        <pc:spChg chg="del">
          <ac:chgData name="Akul Arun /DS" userId="86a59505-1c39-42df-b73d-44282e87df83" providerId="ADAL" clId="{6D29F5AB-6D88-402B-AEE9-D316945933E7}" dt="2023-08-10T16:49:59.659" v="920" actId="21"/>
          <ac:spMkLst>
            <pc:docMk/>
            <pc:sldMk cId="3837328313" sldId="315"/>
            <ac:spMk id="11" creationId="{16F69BC9-DCDD-6E4C-A9FC-794A35021A01}"/>
          </ac:spMkLst>
        </pc:spChg>
        <pc:spChg chg="del">
          <ac:chgData name="Akul Arun /DS" userId="86a59505-1c39-42df-b73d-44282e87df83" providerId="ADAL" clId="{6D29F5AB-6D88-402B-AEE9-D316945933E7}" dt="2023-08-10T16:49:54.976" v="918" actId="21"/>
          <ac:spMkLst>
            <pc:docMk/>
            <pc:sldMk cId="3837328313" sldId="315"/>
            <ac:spMk id="12" creationId="{BF8DE32D-441B-13EA-6B16-ED7504780DCD}"/>
          </ac:spMkLst>
        </pc:spChg>
        <pc:spChg chg="del mod">
          <ac:chgData name="Akul Arun /DS" userId="86a59505-1c39-42df-b73d-44282e87df83" providerId="ADAL" clId="{6D29F5AB-6D88-402B-AEE9-D316945933E7}" dt="2023-08-10T16:52:19.878" v="974" actId="21"/>
          <ac:spMkLst>
            <pc:docMk/>
            <pc:sldMk cId="3837328313" sldId="315"/>
            <ac:spMk id="13" creationId="{9793C795-1DB8-CD2C-72AB-B4E055CE2176}"/>
          </ac:spMkLst>
        </pc:spChg>
        <pc:spChg chg="add mod">
          <ac:chgData name="Akul Arun /DS" userId="86a59505-1c39-42df-b73d-44282e87df83" providerId="ADAL" clId="{6D29F5AB-6D88-402B-AEE9-D316945933E7}" dt="2023-08-10T17:08:10.921" v="1117" actId="1076"/>
          <ac:spMkLst>
            <pc:docMk/>
            <pc:sldMk cId="3837328313" sldId="315"/>
            <ac:spMk id="14" creationId="{63BCA94B-3D5E-F985-6D14-1160CC60B9D2}"/>
          </ac:spMkLst>
        </pc:spChg>
        <pc:spChg chg="add mod">
          <ac:chgData name="Akul Arun /DS" userId="86a59505-1c39-42df-b73d-44282e87df83" providerId="ADAL" clId="{6D29F5AB-6D88-402B-AEE9-D316945933E7}" dt="2023-08-10T17:07:00.268" v="1104" actId="1076"/>
          <ac:spMkLst>
            <pc:docMk/>
            <pc:sldMk cId="3837328313" sldId="315"/>
            <ac:spMk id="20" creationId="{2FFE4153-77F4-5E44-5543-5AF96530DF8B}"/>
          </ac:spMkLst>
        </pc:spChg>
        <pc:spChg chg="add mod">
          <ac:chgData name="Akul Arun /DS" userId="86a59505-1c39-42df-b73d-44282e87df83" providerId="ADAL" clId="{6D29F5AB-6D88-402B-AEE9-D316945933E7}" dt="2023-08-10T17:08:46.372" v="1129" actId="20577"/>
          <ac:spMkLst>
            <pc:docMk/>
            <pc:sldMk cId="3837328313" sldId="315"/>
            <ac:spMk id="29" creationId="{B25AEC98-3715-DF4E-8BA8-EE045892C513}"/>
          </ac:spMkLst>
        </pc:spChg>
        <pc:spChg chg="mod">
          <ac:chgData name="Akul Arun /DS" userId="86a59505-1c39-42df-b73d-44282e87df83" providerId="ADAL" clId="{6D29F5AB-6D88-402B-AEE9-D316945933E7}" dt="2023-08-10T19:19:53.046" v="2650" actId="2711"/>
          <ac:spMkLst>
            <pc:docMk/>
            <pc:sldMk cId="3837328313" sldId="315"/>
            <ac:spMk id="452" creationId="{00000000-0000-0000-0000-000000000000}"/>
          </ac:spMkLst>
        </pc:spChg>
        <pc:grpChg chg="del">
          <ac:chgData name="Akul Arun /DS" userId="86a59505-1c39-42df-b73d-44282e87df83" providerId="ADAL" clId="{6D29F5AB-6D88-402B-AEE9-D316945933E7}" dt="2023-08-10T17:11:35.903" v="1167" actId="21"/>
          <ac:grpSpMkLst>
            <pc:docMk/>
            <pc:sldMk cId="3837328313" sldId="315"/>
            <ac:grpSpMk id="493" creationId="{00000000-0000-0000-0000-000000000000}"/>
          </ac:grpSpMkLst>
        </pc:grpChg>
        <pc:picChg chg="del">
          <ac:chgData name="Akul Arun /DS" userId="86a59505-1c39-42df-b73d-44282e87df83" providerId="ADAL" clId="{6D29F5AB-6D88-402B-AEE9-D316945933E7}" dt="2023-08-10T16:49:57.186" v="919" actId="21"/>
          <ac:picMkLst>
            <pc:docMk/>
            <pc:sldMk cId="3837328313" sldId="315"/>
            <ac:picMk id="3" creationId="{35FBBBFB-3FD8-6CF8-FD0A-5C470DECCD5A}"/>
          </ac:picMkLst>
        </pc:picChg>
        <pc:picChg chg="add del mod">
          <ac:chgData name="Akul Arun /DS" userId="86a59505-1c39-42df-b73d-44282e87df83" providerId="ADAL" clId="{6D29F5AB-6D88-402B-AEE9-D316945933E7}" dt="2023-08-10T16:55:47.304" v="989" actId="21"/>
          <ac:picMkLst>
            <pc:docMk/>
            <pc:sldMk cId="3837328313" sldId="315"/>
            <ac:picMk id="4" creationId="{A358F258-0B20-1333-38DF-A0A77D09D212}"/>
          </ac:picMkLst>
        </pc:picChg>
        <pc:picChg chg="add mod">
          <ac:chgData name="Akul Arun /DS" userId="86a59505-1c39-42df-b73d-44282e87df83" providerId="ADAL" clId="{6D29F5AB-6D88-402B-AEE9-D316945933E7}" dt="2023-08-10T17:07:02.518" v="1105" actId="1076"/>
          <ac:picMkLst>
            <pc:docMk/>
            <pc:sldMk cId="3837328313" sldId="315"/>
            <ac:picMk id="6" creationId="{5A76F4FB-8238-7891-FF92-ABCDBB5C838B}"/>
          </ac:picMkLst>
        </pc:picChg>
        <pc:picChg chg="del">
          <ac:chgData name="Akul Arun /DS" userId="86a59505-1c39-42df-b73d-44282e87df83" providerId="ADAL" clId="{6D29F5AB-6D88-402B-AEE9-D316945933E7}" dt="2023-08-10T16:49:53.083" v="917" actId="21"/>
          <ac:picMkLst>
            <pc:docMk/>
            <pc:sldMk cId="3837328313" sldId="315"/>
            <ac:picMk id="7" creationId="{0038CE8A-5DCC-9EE1-E34C-869839C7AB71}"/>
          </ac:picMkLst>
        </pc:picChg>
        <pc:picChg chg="mod">
          <ac:chgData name="Akul Arun /DS" userId="86a59505-1c39-42df-b73d-44282e87df83" providerId="ADAL" clId="{6D29F5AB-6D88-402B-AEE9-D316945933E7}" dt="2023-08-10T16:58:24.280" v="1005" actId="14100"/>
          <ac:picMkLst>
            <pc:docMk/>
            <pc:sldMk cId="3837328313" sldId="315"/>
            <ac:picMk id="15" creationId="{FDFBA1D1-21F9-56F2-4BEE-726DC0A66094}"/>
          </ac:picMkLst>
        </pc:picChg>
        <pc:picChg chg="mod">
          <ac:chgData name="Akul Arun /DS" userId="86a59505-1c39-42df-b73d-44282e87df83" providerId="ADAL" clId="{6D29F5AB-6D88-402B-AEE9-D316945933E7}" dt="2023-08-10T17:08:08.061" v="1116" actId="1076"/>
          <ac:picMkLst>
            <pc:docMk/>
            <pc:sldMk cId="3837328313" sldId="315"/>
            <ac:picMk id="17" creationId="{AD1295F5-479E-0FCE-6C75-62DA38BDBE1C}"/>
          </ac:picMkLst>
        </pc:picChg>
        <pc:picChg chg="add mod">
          <ac:chgData name="Akul Arun /DS" userId="86a59505-1c39-42df-b73d-44282e87df83" providerId="ADAL" clId="{6D29F5AB-6D88-402B-AEE9-D316945933E7}" dt="2023-08-10T17:08:54.236" v="1130" actId="1076"/>
          <ac:picMkLst>
            <pc:docMk/>
            <pc:sldMk cId="3837328313" sldId="315"/>
            <ac:picMk id="22" creationId="{EF888181-7B8B-BCC4-E481-769C4738A787}"/>
          </ac:picMkLst>
        </pc:picChg>
        <pc:cxnChg chg="add mod">
          <ac:chgData name="Akul Arun /DS" userId="86a59505-1c39-42df-b73d-44282e87df83" providerId="ADAL" clId="{6D29F5AB-6D88-402B-AEE9-D316945933E7}" dt="2023-08-10T17:09:43.707" v="1134" actId="1582"/>
          <ac:cxnSpMkLst>
            <pc:docMk/>
            <pc:sldMk cId="3837328313" sldId="315"/>
            <ac:cxnSpMk id="18" creationId="{5FE6EB23-2EA6-44FA-CFA9-3F407EF6AEBE}"/>
          </ac:cxnSpMkLst>
        </pc:cxnChg>
        <pc:cxnChg chg="add mod">
          <ac:chgData name="Akul Arun /DS" userId="86a59505-1c39-42df-b73d-44282e87df83" providerId="ADAL" clId="{6D29F5AB-6D88-402B-AEE9-D316945933E7}" dt="2023-08-10T17:09:47.951" v="1135" actId="1582"/>
          <ac:cxnSpMkLst>
            <pc:docMk/>
            <pc:sldMk cId="3837328313" sldId="315"/>
            <ac:cxnSpMk id="26" creationId="{03FEFCEA-6145-3F5E-B218-63D6DF68E457}"/>
          </ac:cxnSpMkLst>
        </pc:cxnChg>
      </pc:sldChg>
      <pc:sldChg chg="addSp delSp modSp add mod">
        <pc:chgData name="Akul Arun /DS" userId="86a59505-1c39-42df-b73d-44282e87df83" providerId="ADAL" clId="{6D29F5AB-6D88-402B-AEE9-D316945933E7}" dt="2023-08-10T19:20:00.408" v="2651" actId="2711"/>
        <pc:sldMkLst>
          <pc:docMk/>
          <pc:sldMk cId="3731343144" sldId="316"/>
        </pc:sldMkLst>
        <pc:spChg chg="mod">
          <ac:chgData name="Akul Arun /DS" userId="86a59505-1c39-42df-b73d-44282e87df83" providerId="ADAL" clId="{6D29F5AB-6D88-402B-AEE9-D316945933E7}" dt="2023-08-10T17:16:35.648" v="1195" actId="1076"/>
          <ac:spMkLst>
            <pc:docMk/>
            <pc:sldMk cId="3731343144" sldId="316"/>
            <ac:spMk id="10" creationId="{06B31327-4513-F178-A755-37B3ACB82A1A}"/>
          </ac:spMkLst>
        </pc:spChg>
        <pc:spChg chg="del">
          <ac:chgData name="Akul Arun /DS" userId="86a59505-1c39-42df-b73d-44282e87df83" providerId="ADAL" clId="{6D29F5AB-6D88-402B-AEE9-D316945933E7}" dt="2023-08-10T17:10:15.827" v="1140" actId="21"/>
          <ac:spMkLst>
            <pc:docMk/>
            <pc:sldMk cId="3731343144" sldId="316"/>
            <ac:spMk id="14" creationId="{63BCA94B-3D5E-F985-6D14-1160CC60B9D2}"/>
          </ac:spMkLst>
        </pc:spChg>
        <pc:spChg chg="mod">
          <ac:chgData name="Akul Arun /DS" userId="86a59505-1c39-42df-b73d-44282e87df83" providerId="ADAL" clId="{6D29F5AB-6D88-402B-AEE9-D316945933E7}" dt="2023-08-10T17:19:04.641" v="1207" actId="1076"/>
          <ac:spMkLst>
            <pc:docMk/>
            <pc:sldMk cId="3731343144" sldId="316"/>
            <ac:spMk id="20" creationId="{2FFE4153-77F4-5E44-5543-5AF96530DF8B}"/>
          </ac:spMkLst>
        </pc:spChg>
        <pc:spChg chg="del mod">
          <ac:chgData name="Akul Arun /DS" userId="86a59505-1c39-42df-b73d-44282e87df83" providerId="ADAL" clId="{6D29F5AB-6D88-402B-AEE9-D316945933E7}" dt="2023-08-10T17:10:06.548" v="1137" actId="21"/>
          <ac:spMkLst>
            <pc:docMk/>
            <pc:sldMk cId="3731343144" sldId="316"/>
            <ac:spMk id="29" creationId="{B25AEC98-3715-DF4E-8BA8-EE045892C513}"/>
          </ac:spMkLst>
        </pc:spChg>
        <pc:spChg chg="mod">
          <ac:chgData name="Akul Arun /DS" userId="86a59505-1c39-42df-b73d-44282e87df83" providerId="ADAL" clId="{6D29F5AB-6D88-402B-AEE9-D316945933E7}" dt="2023-08-10T19:20:00.408" v="2651" actId="2711"/>
          <ac:spMkLst>
            <pc:docMk/>
            <pc:sldMk cId="3731343144" sldId="316"/>
            <ac:spMk id="452" creationId="{00000000-0000-0000-0000-000000000000}"/>
          </ac:spMkLst>
        </pc:spChg>
        <pc:grpChg chg="del">
          <ac:chgData name="Akul Arun /DS" userId="86a59505-1c39-42df-b73d-44282e87df83" providerId="ADAL" clId="{6D29F5AB-6D88-402B-AEE9-D316945933E7}" dt="2023-08-10T17:11:33.514" v="1166" actId="21"/>
          <ac:grpSpMkLst>
            <pc:docMk/>
            <pc:sldMk cId="3731343144" sldId="316"/>
            <ac:grpSpMk id="493" creationId="{00000000-0000-0000-0000-000000000000}"/>
          </ac:grpSpMkLst>
        </pc:grpChg>
        <pc:picChg chg="add mod ord">
          <ac:chgData name="Akul Arun /DS" userId="86a59505-1c39-42df-b73d-44282e87df83" providerId="ADAL" clId="{6D29F5AB-6D88-402B-AEE9-D316945933E7}" dt="2023-08-10T17:23:53.006" v="1210" actId="1582"/>
          <ac:picMkLst>
            <pc:docMk/>
            <pc:sldMk cId="3731343144" sldId="316"/>
            <ac:picMk id="5" creationId="{6E59358C-FCE6-81C1-7DF3-A0E68DC03964}"/>
          </ac:picMkLst>
        </pc:picChg>
        <pc:picChg chg="del mod">
          <ac:chgData name="Akul Arun /DS" userId="86a59505-1c39-42df-b73d-44282e87df83" providerId="ADAL" clId="{6D29F5AB-6D88-402B-AEE9-D316945933E7}" dt="2023-08-10T17:15:38.530" v="1189" actId="21"/>
          <ac:picMkLst>
            <pc:docMk/>
            <pc:sldMk cId="3731343144" sldId="316"/>
            <ac:picMk id="6" creationId="{5A76F4FB-8238-7891-FF92-ABCDBB5C838B}"/>
          </ac:picMkLst>
        </pc:picChg>
        <pc:picChg chg="add mod">
          <ac:chgData name="Akul Arun /DS" userId="86a59505-1c39-42df-b73d-44282e87df83" providerId="ADAL" clId="{6D29F5AB-6D88-402B-AEE9-D316945933E7}" dt="2023-08-10T17:17:12.815" v="1200" actId="1440"/>
          <ac:picMkLst>
            <pc:docMk/>
            <pc:sldMk cId="3731343144" sldId="316"/>
            <ac:picMk id="8" creationId="{D62331E9-C07C-C806-F741-E617F3B07764}"/>
          </ac:picMkLst>
        </pc:picChg>
        <pc:picChg chg="del mod">
          <ac:chgData name="Akul Arun /DS" userId="86a59505-1c39-42df-b73d-44282e87df83" providerId="ADAL" clId="{6D29F5AB-6D88-402B-AEE9-D316945933E7}" dt="2023-08-10T17:12:22.131" v="1173" actId="21"/>
          <ac:picMkLst>
            <pc:docMk/>
            <pc:sldMk cId="3731343144" sldId="316"/>
            <ac:picMk id="15" creationId="{FDFBA1D1-21F9-56F2-4BEE-726DC0A66094}"/>
          </ac:picMkLst>
        </pc:picChg>
        <pc:picChg chg="del">
          <ac:chgData name="Akul Arun /DS" userId="86a59505-1c39-42df-b73d-44282e87df83" providerId="ADAL" clId="{6D29F5AB-6D88-402B-AEE9-D316945933E7}" dt="2023-08-10T17:10:17.461" v="1141" actId="21"/>
          <ac:picMkLst>
            <pc:docMk/>
            <pc:sldMk cId="3731343144" sldId="316"/>
            <ac:picMk id="17" creationId="{AD1295F5-479E-0FCE-6C75-62DA38BDBE1C}"/>
          </ac:picMkLst>
        </pc:picChg>
        <pc:picChg chg="del">
          <ac:chgData name="Akul Arun /DS" userId="86a59505-1c39-42df-b73d-44282e87df83" providerId="ADAL" clId="{6D29F5AB-6D88-402B-AEE9-D316945933E7}" dt="2023-08-10T17:10:12.864" v="1139" actId="21"/>
          <ac:picMkLst>
            <pc:docMk/>
            <pc:sldMk cId="3731343144" sldId="316"/>
            <ac:picMk id="22" creationId="{EF888181-7B8B-BCC4-E481-769C4738A787}"/>
          </ac:picMkLst>
        </pc:picChg>
        <pc:cxnChg chg="add del mod">
          <ac:chgData name="Akul Arun /DS" userId="86a59505-1c39-42df-b73d-44282e87df83" providerId="ADAL" clId="{6D29F5AB-6D88-402B-AEE9-D316945933E7}" dt="2023-08-10T17:17:25.009" v="1203" actId="14100"/>
          <ac:cxnSpMkLst>
            <pc:docMk/>
            <pc:sldMk cId="3731343144" sldId="316"/>
            <ac:cxnSpMk id="18" creationId="{5FE6EB23-2EA6-44FA-CFA9-3F407EF6AEBE}"/>
          </ac:cxnSpMkLst>
        </pc:cxnChg>
        <pc:cxnChg chg="del mod">
          <ac:chgData name="Akul Arun /DS" userId="86a59505-1c39-42df-b73d-44282e87df83" providerId="ADAL" clId="{6D29F5AB-6D88-402B-AEE9-D316945933E7}" dt="2023-08-10T17:10:10.493" v="1138" actId="21"/>
          <ac:cxnSpMkLst>
            <pc:docMk/>
            <pc:sldMk cId="3731343144" sldId="316"/>
            <ac:cxnSpMk id="26" creationId="{03FEFCEA-6145-3F5E-B218-63D6DF68E457}"/>
          </ac:cxnSpMkLst>
        </pc:cxnChg>
      </pc:sldChg>
      <pc:sldChg chg="addSp delSp modSp add mod modNotesTx">
        <pc:chgData name="Akul Arun /DS" userId="86a59505-1c39-42df-b73d-44282e87df83" providerId="ADAL" clId="{6D29F5AB-6D88-402B-AEE9-D316945933E7}" dt="2023-08-10T19:20:08.438" v="2652" actId="2711"/>
        <pc:sldMkLst>
          <pc:docMk/>
          <pc:sldMk cId="2988972463" sldId="317"/>
        </pc:sldMkLst>
        <pc:spChg chg="add del mod">
          <ac:chgData name="Akul Arun /DS" userId="86a59505-1c39-42df-b73d-44282e87df83" providerId="ADAL" clId="{6D29F5AB-6D88-402B-AEE9-D316945933E7}" dt="2023-08-10T17:42:50.881" v="1263" actId="21"/>
          <ac:spMkLst>
            <pc:docMk/>
            <pc:sldMk cId="2988972463" sldId="317"/>
            <ac:spMk id="3" creationId="{D0D0EA37-DD92-55D3-1936-3792B0B2A004}"/>
          </ac:spMkLst>
        </pc:spChg>
        <pc:spChg chg="add mod">
          <ac:chgData name="Akul Arun /DS" userId="86a59505-1c39-42df-b73d-44282e87df83" providerId="ADAL" clId="{6D29F5AB-6D88-402B-AEE9-D316945933E7}" dt="2023-08-10T17:51:28.381" v="1368" actId="1076"/>
          <ac:spMkLst>
            <pc:docMk/>
            <pc:sldMk cId="2988972463" sldId="317"/>
            <ac:spMk id="7" creationId="{3F498671-558E-28A4-E6C8-8E9C56E81C11}"/>
          </ac:spMkLst>
        </pc:spChg>
        <pc:spChg chg="del mod">
          <ac:chgData name="Akul Arun /DS" userId="86a59505-1c39-42df-b73d-44282e87df83" providerId="ADAL" clId="{6D29F5AB-6D88-402B-AEE9-D316945933E7}" dt="2023-08-10T17:37:07.868" v="1245" actId="21"/>
          <ac:spMkLst>
            <pc:docMk/>
            <pc:sldMk cId="2988972463" sldId="317"/>
            <ac:spMk id="10" creationId="{06B31327-4513-F178-A755-37B3ACB82A1A}"/>
          </ac:spMkLst>
        </pc:spChg>
        <pc:spChg chg="add mod">
          <ac:chgData name="Akul Arun /DS" userId="86a59505-1c39-42df-b73d-44282e87df83" providerId="ADAL" clId="{6D29F5AB-6D88-402B-AEE9-D316945933E7}" dt="2023-08-10T18:29:46.034" v="2184" actId="1582"/>
          <ac:spMkLst>
            <pc:docMk/>
            <pc:sldMk cId="2988972463" sldId="317"/>
            <ac:spMk id="16" creationId="{4066430B-B8A4-A62B-5192-04131821C9C3}"/>
          </ac:spMkLst>
        </pc:spChg>
        <pc:spChg chg="add mod">
          <ac:chgData name="Akul Arun /DS" userId="86a59505-1c39-42df-b73d-44282e87df83" providerId="ADAL" clId="{6D29F5AB-6D88-402B-AEE9-D316945933E7}" dt="2023-08-10T18:29:50.186" v="2185" actId="1582"/>
          <ac:spMkLst>
            <pc:docMk/>
            <pc:sldMk cId="2988972463" sldId="317"/>
            <ac:spMk id="17" creationId="{608A8801-55C0-4D60-7575-EAC322D012EC}"/>
          </ac:spMkLst>
        </pc:spChg>
        <pc:spChg chg="add del">
          <ac:chgData name="Akul Arun /DS" userId="86a59505-1c39-42df-b73d-44282e87df83" providerId="ADAL" clId="{6D29F5AB-6D88-402B-AEE9-D316945933E7}" dt="2023-08-10T17:52:49.838" v="1376" actId="21"/>
          <ac:spMkLst>
            <pc:docMk/>
            <pc:sldMk cId="2988972463" sldId="317"/>
            <ac:spMk id="19" creationId="{62BD62E9-FE56-00AC-653B-67BD1C701B51}"/>
          </ac:spMkLst>
        </pc:spChg>
        <pc:spChg chg="del mod">
          <ac:chgData name="Akul Arun /DS" userId="86a59505-1c39-42df-b73d-44282e87df83" providerId="ADAL" clId="{6D29F5AB-6D88-402B-AEE9-D316945933E7}" dt="2023-08-10T17:37:17.186" v="1248" actId="21"/>
          <ac:spMkLst>
            <pc:docMk/>
            <pc:sldMk cId="2988972463" sldId="317"/>
            <ac:spMk id="20" creationId="{2FFE4153-77F4-5E44-5543-5AF96530DF8B}"/>
          </ac:spMkLst>
        </pc:spChg>
        <pc:spChg chg="add mod">
          <ac:chgData name="Akul Arun /DS" userId="86a59505-1c39-42df-b73d-44282e87df83" providerId="ADAL" clId="{6D29F5AB-6D88-402B-AEE9-D316945933E7}" dt="2023-08-10T17:53:11.914" v="1381" actId="1076"/>
          <ac:spMkLst>
            <pc:docMk/>
            <pc:sldMk cId="2988972463" sldId="317"/>
            <ac:spMk id="21" creationId="{0A0D086D-2CAA-F9E1-1089-5983E3E8430A}"/>
          </ac:spMkLst>
        </pc:spChg>
        <pc:spChg chg="add mod">
          <ac:chgData name="Akul Arun /DS" userId="86a59505-1c39-42df-b73d-44282e87df83" providerId="ADAL" clId="{6D29F5AB-6D88-402B-AEE9-D316945933E7}" dt="2023-08-10T17:56:13.986" v="1711" actId="255"/>
          <ac:spMkLst>
            <pc:docMk/>
            <pc:sldMk cId="2988972463" sldId="317"/>
            <ac:spMk id="22" creationId="{9C29E52D-14D0-DDFB-27AB-9F0571999E8A}"/>
          </ac:spMkLst>
        </pc:spChg>
        <pc:spChg chg="mod">
          <ac:chgData name="Akul Arun /DS" userId="86a59505-1c39-42df-b73d-44282e87df83" providerId="ADAL" clId="{6D29F5AB-6D88-402B-AEE9-D316945933E7}" dt="2023-08-10T19:20:08.438" v="2652" actId="2711"/>
          <ac:spMkLst>
            <pc:docMk/>
            <pc:sldMk cId="2988972463" sldId="317"/>
            <ac:spMk id="452" creationId="{00000000-0000-0000-0000-000000000000}"/>
          </ac:spMkLst>
        </pc:spChg>
        <pc:picChg chg="del">
          <ac:chgData name="Akul Arun /DS" userId="86a59505-1c39-42df-b73d-44282e87df83" providerId="ADAL" clId="{6D29F5AB-6D88-402B-AEE9-D316945933E7}" dt="2023-08-10T17:37:04.339" v="1243" actId="21"/>
          <ac:picMkLst>
            <pc:docMk/>
            <pc:sldMk cId="2988972463" sldId="317"/>
            <ac:picMk id="5" creationId="{6E59358C-FCE6-81C1-7DF3-A0E68DC03964}"/>
          </ac:picMkLst>
        </pc:picChg>
        <pc:picChg chg="add mod">
          <ac:chgData name="Akul Arun /DS" userId="86a59505-1c39-42df-b73d-44282e87df83" providerId="ADAL" clId="{6D29F5AB-6D88-402B-AEE9-D316945933E7}" dt="2023-08-10T17:51:24.533" v="1367" actId="1076"/>
          <ac:picMkLst>
            <pc:docMk/>
            <pc:sldMk cId="2988972463" sldId="317"/>
            <ac:picMk id="6" creationId="{0D901F05-8777-0A2F-B1DD-A9E36DD8CB5D}"/>
          </ac:picMkLst>
        </pc:picChg>
        <pc:picChg chg="del">
          <ac:chgData name="Akul Arun /DS" userId="86a59505-1c39-42df-b73d-44282e87df83" providerId="ADAL" clId="{6D29F5AB-6D88-402B-AEE9-D316945933E7}" dt="2023-08-10T17:37:05.664" v="1244" actId="21"/>
          <ac:picMkLst>
            <pc:docMk/>
            <pc:sldMk cId="2988972463" sldId="317"/>
            <ac:picMk id="8" creationId="{D62331E9-C07C-C806-F741-E617F3B07764}"/>
          </ac:picMkLst>
        </pc:picChg>
        <pc:picChg chg="add del mod">
          <ac:chgData name="Akul Arun /DS" userId="86a59505-1c39-42df-b73d-44282e87df83" providerId="ADAL" clId="{6D29F5AB-6D88-402B-AEE9-D316945933E7}" dt="2023-08-10T17:49:18.733" v="1346" actId="21"/>
          <ac:picMkLst>
            <pc:docMk/>
            <pc:sldMk cId="2988972463" sldId="317"/>
            <ac:picMk id="11" creationId="{9ECC3AE6-6BEE-435C-FBCA-FE22EF132748}"/>
          </ac:picMkLst>
        </pc:picChg>
        <pc:picChg chg="add mod">
          <ac:chgData name="Akul Arun /DS" userId="86a59505-1c39-42df-b73d-44282e87df83" providerId="ADAL" clId="{6D29F5AB-6D88-402B-AEE9-D316945933E7}" dt="2023-08-10T17:51:33.819" v="1369" actId="1076"/>
          <ac:picMkLst>
            <pc:docMk/>
            <pc:sldMk cId="2988972463" sldId="317"/>
            <ac:picMk id="13" creationId="{F0241FAF-CA38-DE83-8CC0-DD25DA155F75}"/>
          </ac:picMkLst>
        </pc:picChg>
        <pc:picChg chg="add mod">
          <ac:chgData name="Akul Arun /DS" userId="86a59505-1c39-42df-b73d-44282e87df83" providerId="ADAL" clId="{6D29F5AB-6D88-402B-AEE9-D316945933E7}" dt="2023-08-10T17:51:36.720" v="1370" actId="1076"/>
          <ac:picMkLst>
            <pc:docMk/>
            <pc:sldMk cId="2988972463" sldId="317"/>
            <ac:picMk id="15" creationId="{E7C621D9-593A-077B-70B1-8C8E416946A7}"/>
          </ac:picMkLst>
        </pc:picChg>
        <pc:cxnChg chg="del mod">
          <ac:chgData name="Akul Arun /DS" userId="86a59505-1c39-42df-b73d-44282e87df83" providerId="ADAL" clId="{6D29F5AB-6D88-402B-AEE9-D316945933E7}" dt="2023-08-10T17:37:11.160" v="1246" actId="21"/>
          <ac:cxnSpMkLst>
            <pc:docMk/>
            <pc:sldMk cId="2988972463" sldId="317"/>
            <ac:cxnSpMk id="18" creationId="{5FE6EB23-2EA6-44FA-CFA9-3F407EF6AEBE}"/>
          </ac:cxnSpMkLst>
        </pc:cxnChg>
      </pc:sldChg>
      <pc:sldChg chg="addSp modSp add mod ord">
        <pc:chgData name="Akul Arun /DS" userId="86a59505-1c39-42df-b73d-44282e87df83" providerId="ADAL" clId="{6D29F5AB-6D88-402B-AEE9-D316945933E7}" dt="2023-08-10T22:12:17.633" v="3183" actId="1076"/>
        <pc:sldMkLst>
          <pc:docMk/>
          <pc:sldMk cId="32557825" sldId="318"/>
        </pc:sldMkLst>
        <pc:spChg chg="mod">
          <ac:chgData name="Akul Arun /DS" userId="86a59505-1c39-42df-b73d-44282e87df83" providerId="ADAL" clId="{6D29F5AB-6D88-402B-AEE9-D316945933E7}" dt="2023-08-10T22:12:03.972" v="3179"/>
          <ac:spMkLst>
            <pc:docMk/>
            <pc:sldMk cId="32557825" sldId="318"/>
            <ac:spMk id="3" creationId="{554F388A-570F-BCCC-0A86-54C3F8ED3595}"/>
          </ac:spMkLst>
        </pc:spChg>
        <pc:spChg chg="mod">
          <ac:chgData name="Akul Arun /DS" userId="86a59505-1c39-42df-b73d-44282e87df83" providerId="ADAL" clId="{6D29F5AB-6D88-402B-AEE9-D316945933E7}" dt="2023-08-10T22:12:03.972" v="3179"/>
          <ac:spMkLst>
            <pc:docMk/>
            <pc:sldMk cId="32557825" sldId="318"/>
            <ac:spMk id="4" creationId="{65AA9EFF-89D5-6065-5745-522F5B22A493}"/>
          </ac:spMkLst>
        </pc:spChg>
        <pc:spChg chg="mod">
          <ac:chgData name="Akul Arun /DS" userId="86a59505-1c39-42df-b73d-44282e87df83" providerId="ADAL" clId="{6D29F5AB-6D88-402B-AEE9-D316945933E7}" dt="2023-08-10T22:12:03.972" v="3179"/>
          <ac:spMkLst>
            <pc:docMk/>
            <pc:sldMk cId="32557825" sldId="318"/>
            <ac:spMk id="5" creationId="{DB47683A-6168-8A3F-E6CF-6FB6716ADCEF}"/>
          </ac:spMkLst>
        </pc:spChg>
        <pc:spChg chg="mod">
          <ac:chgData name="Akul Arun /DS" userId="86a59505-1c39-42df-b73d-44282e87df83" providerId="ADAL" clId="{6D29F5AB-6D88-402B-AEE9-D316945933E7}" dt="2023-08-10T22:12:03.972" v="3179"/>
          <ac:spMkLst>
            <pc:docMk/>
            <pc:sldMk cId="32557825" sldId="318"/>
            <ac:spMk id="6" creationId="{A9BE16A8-E1C3-327C-CCE3-7707E8079DF2}"/>
          </ac:spMkLst>
        </pc:spChg>
        <pc:spChg chg="mod">
          <ac:chgData name="Akul Arun /DS" userId="86a59505-1c39-42df-b73d-44282e87df83" providerId="ADAL" clId="{6D29F5AB-6D88-402B-AEE9-D316945933E7}" dt="2023-08-10T22:12:03.972" v="3179"/>
          <ac:spMkLst>
            <pc:docMk/>
            <pc:sldMk cId="32557825" sldId="318"/>
            <ac:spMk id="7" creationId="{22414C2D-1ECD-459A-8A3B-3E53DCBAAE59}"/>
          </ac:spMkLst>
        </pc:spChg>
        <pc:spChg chg="mod">
          <ac:chgData name="Akul Arun /DS" userId="86a59505-1c39-42df-b73d-44282e87df83" providerId="ADAL" clId="{6D29F5AB-6D88-402B-AEE9-D316945933E7}" dt="2023-08-10T22:12:03.972" v="3179"/>
          <ac:spMkLst>
            <pc:docMk/>
            <pc:sldMk cId="32557825" sldId="318"/>
            <ac:spMk id="8" creationId="{E7AF0939-3D20-FCE6-604A-53A705E7B7C4}"/>
          </ac:spMkLst>
        </pc:spChg>
        <pc:spChg chg="mod">
          <ac:chgData name="Akul Arun /DS" userId="86a59505-1c39-42df-b73d-44282e87df83" providerId="ADAL" clId="{6D29F5AB-6D88-402B-AEE9-D316945933E7}" dt="2023-08-10T22:12:03.972" v="3179"/>
          <ac:spMkLst>
            <pc:docMk/>
            <pc:sldMk cId="32557825" sldId="318"/>
            <ac:spMk id="9" creationId="{C355BB52-2AE5-9728-55C1-62173EDCBFF4}"/>
          </ac:spMkLst>
        </pc:spChg>
        <pc:spChg chg="mod">
          <ac:chgData name="Akul Arun /DS" userId="86a59505-1c39-42df-b73d-44282e87df83" providerId="ADAL" clId="{6D29F5AB-6D88-402B-AEE9-D316945933E7}" dt="2023-08-10T22:12:03.972" v="3179"/>
          <ac:spMkLst>
            <pc:docMk/>
            <pc:sldMk cId="32557825" sldId="318"/>
            <ac:spMk id="10" creationId="{78A04B82-9A06-C128-703B-4F77A1A5AACF}"/>
          </ac:spMkLst>
        </pc:spChg>
        <pc:spChg chg="mod">
          <ac:chgData name="Akul Arun /DS" userId="86a59505-1c39-42df-b73d-44282e87df83" providerId="ADAL" clId="{6D29F5AB-6D88-402B-AEE9-D316945933E7}" dt="2023-08-10T22:12:03.972" v="3179"/>
          <ac:spMkLst>
            <pc:docMk/>
            <pc:sldMk cId="32557825" sldId="318"/>
            <ac:spMk id="11" creationId="{F8A37F39-C76D-D328-FB4F-FBFFBE8B9B66}"/>
          </ac:spMkLst>
        </pc:spChg>
        <pc:spChg chg="mod">
          <ac:chgData name="Akul Arun /DS" userId="86a59505-1c39-42df-b73d-44282e87df83" providerId="ADAL" clId="{6D29F5AB-6D88-402B-AEE9-D316945933E7}" dt="2023-08-10T22:12:03.972" v="3179"/>
          <ac:spMkLst>
            <pc:docMk/>
            <pc:sldMk cId="32557825" sldId="318"/>
            <ac:spMk id="12" creationId="{C32E82EF-DA71-2E40-5CC9-AA5093588294}"/>
          </ac:spMkLst>
        </pc:spChg>
        <pc:spChg chg="mod">
          <ac:chgData name="Akul Arun /DS" userId="86a59505-1c39-42df-b73d-44282e87df83" providerId="ADAL" clId="{6D29F5AB-6D88-402B-AEE9-D316945933E7}" dt="2023-08-10T22:12:03.972" v="3179"/>
          <ac:spMkLst>
            <pc:docMk/>
            <pc:sldMk cId="32557825" sldId="318"/>
            <ac:spMk id="13" creationId="{22F79730-C443-5445-847F-32D5BF417552}"/>
          </ac:spMkLst>
        </pc:spChg>
        <pc:spChg chg="mod">
          <ac:chgData name="Akul Arun /DS" userId="86a59505-1c39-42df-b73d-44282e87df83" providerId="ADAL" clId="{6D29F5AB-6D88-402B-AEE9-D316945933E7}" dt="2023-08-10T22:12:03.972" v="3179"/>
          <ac:spMkLst>
            <pc:docMk/>
            <pc:sldMk cId="32557825" sldId="318"/>
            <ac:spMk id="14" creationId="{CAD3AB77-F8AA-E84D-01AF-80B168E97ECB}"/>
          </ac:spMkLst>
        </pc:spChg>
        <pc:spChg chg="mod">
          <ac:chgData name="Akul Arun /DS" userId="86a59505-1c39-42df-b73d-44282e87df83" providerId="ADAL" clId="{6D29F5AB-6D88-402B-AEE9-D316945933E7}" dt="2023-08-10T22:12:03.972" v="3179"/>
          <ac:spMkLst>
            <pc:docMk/>
            <pc:sldMk cId="32557825" sldId="318"/>
            <ac:spMk id="15" creationId="{1E54EEAC-F9FF-E41F-85BD-0E7842F9F2BE}"/>
          </ac:spMkLst>
        </pc:spChg>
        <pc:spChg chg="mod">
          <ac:chgData name="Akul Arun /DS" userId="86a59505-1c39-42df-b73d-44282e87df83" providerId="ADAL" clId="{6D29F5AB-6D88-402B-AEE9-D316945933E7}" dt="2023-08-10T22:12:03.972" v="3179"/>
          <ac:spMkLst>
            <pc:docMk/>
            <pc:sldMk cId="32557825" sldId="318"/>
            <ac:spMk id="16" creationId="{23123DD7-86D8-DA8F-1D29-9D1599F9230D}"/>
          </ac:spMkLst>
        </pc:spChg>
        <pc:spChg chg="mod">
          <ac:chgData name="Akul Arun /DS" userId="86a59505-1c39-42df-b73d-44282e87df83" providerId="ADAL" clId="{6D29F5AB-6D88-402B-AEE9-D316945933E7}" dt="2023-08-10T22:12:03.972" v="3179"/>
          <ac:spMkLst>
            <pc:docMk/>
            <pc:sldMk cId="32557825" sldId="318"/>
            <ac:spMk id="17" creationId="{98AC53FD-6525-A93C-371C-298C5582CD7F}"/>
          </ac:spMkLst>
        </pc:spChg>
        <pc:spChg chg="mod">
          <ac:chgData name="Akul Arun /DS" userId="86a59505-1c39-42df-b73d-44282e87df83" providerId="ADAL" clId="{6D29F5AB-6D88-402B-AEE9-D316945933E7}" dt="2023-08-10T22:12:03.972" v="3179"/>
          <ac:spMkLst>
            <pc:docMk/>
            <pc:sldMk cId="32557825" sldId="318"/>
            <ac:spMk id="18" creationId="{FF9CD4A7-BC90-A7A8-32DD-DE97977FA50B}"/>
          </ac:spMkLst>
        </pc:spChg>
        <pc:spChg chg="mod">
          <ac:chgData name="Akul Arun /DS" userId="86a59505-1c39-42df-b73d-44282e87df83" providerId="ADAL" clId="{6D29F5AB-6D88-402B-AEE9-D316945933E7}" dt="2023-08-10T22:12:03.972" v="3179"/>
          <ac:spMkLst>
            <pc:docMk/>
            <pc:sldMk cId="32557825" sldId="318"/>
            <ac:spMk id="19" creationId="{FC3D7427-F1FE-A7B6-6CF6-A10C717244F5}"/>
          </ac:spMkLst>
        </pc:spChg>
        <pc:spChg chg="mod">
          <ac:chgData name="Akul Arun /DS" userId="86a59505-1c39-42df-b73d-44282e87df83" providerId="ADAL" clId="{6D29F5AB-6D88-402B-AEE9-D316945933E7}" dt="2023-08-10T22:12:03.972" v="3179"/>
          <ac:spMkLst>
            <pc:docMk/>
            <pc:sldMk cId="32557825" sldId="318"/>
            <ac:spMk id="20" creationId="{A98917DA-5C91-9EFA-C346-C9DB6D994A30}"/>
          </ac:spMkLst>
        </pc:spChg>
        <pc:spChg chg="mod">
          <ac:chgData name="Akul Arun /DS" userId="86a59505-1c39-42df-b73d-44282e87df83" providerId="ADAL" clId="{6D29F5AB-6D88-402B-AEE9-D316945933E7}" dt="2023-08-10T22:12:03.972" v="3179"/>
          <ac:spMkLst>
            <pc:docMk/>
            <pc:sldMk cId="32557825" sldId="318"/>
            <ac:spMk id="21" creationId="{E44730DF-25D0-B284-60F1-329034CDCD9E}"/>
          </ac:spMkLst>
        </pc:spChg>
        <pc:spChg chg="mod">
          <ac:chgData name="Akul Arun /DS" userId="86a59505-1c39-42df-b73d-44282e87df83" providerId="ADAL" clId="{6D29F5AB-6D88-402B-AEE9-D316945933E7}" dt="2023-08-10T22:12:03.972" v="3179"/>
          <ac:spMkLst>
            <pc:docMk/>
            <pc:sldMk cId="32557825" sldId="318"/>
            <ac:spMk id="22" creationId="{FB1CEBB9-E054-1701-2631-1639B29EC9D2}"/>
          </ac:spMkLst>
        </pc:spChg>
        <pc:spChg chg="mod">
          <ac:chgData name="Akul Arun /DS" userId="86a59505-1c39-42df-b73d-44282e87df83" providerId="ADAL" clId="{6D29F5AB-6D88-402B-AEE9-D316945933E7}" dt="2023-08-10T22:12:03.972" v="3179"/>
          <ac:spMkLst>
            <pc:docMk/>
            <pc:sldMk cId="32557825" sldId="318"/>
            <ac:spMk id="23" creationId="{40AC0929-E3BA-36E9-858C-545595B15A09}"/>
          </ac:spMkLst>
        </pc:spChg>
        <pc:spChg chg="mod">
          <ac:chgData name="Akul Arun /DS" userId="86a59505-1c39-42df-b73d-44282e87df83" providerId="ADAL" clId="{6D29F5AB-6D88-402B-AEE9-D316945933E7}" dt="2023-08-10T22:12:03.972" v="3179"/>
          <ac:spMkLst>
            <pc:docMk/>
            <pc:sldMk cId="32557825" sldId="318"/>
            <ac:spMk id="24" creationId="{28020537-00DA-36BA-4608-BE6D8675AC87}"/>
          </ac:spMkLst>
        </pc:spChg>
        <pc:spChg chg="mod">
          <ac:chgData name="Akul Arun /DS" userId="86a59505-1c39-42df-b73d-44282e87df83" providerId="ADAL" clId="{6D29F5AB-6D88-402B-AEE9-D316945933E7}" dt="2023-08-10T22:12:03.972" v="3179"/>
          <ac:spMkLst>
            <pc:docMk/>
            <pc:sldMk cId="32557825" sldId="318"/>
            <ac:spMk id="25" creationId="{46BCA304-BE51-4D22-70F0-D0458DB857D9}"/>
          </ac:spMkLst>
        </pc:spChg>
        <pc:spChg chg="mod">
          <ac:chgData name="Akul Arun /DS" userId="86a59505-1c39-42df-b73d-44282e87df83" providerId="ADAL" clId="{6D29F5AB-6D88-402B-AEE9-D316945933E7}" dt="2023-08-10T22:12:03.972" v="3179"/>
          <ac:spMkLst>
            <pc:docMk/>
            <pc:sldMk cId="32557825" sldId="318"/>
            <ac:spMk id="26" creationId="{5B1A7FC0-660F-151B-110A-16A01018AC57}"/>
          </ac:spMkLst>
        </pc:spChg>
        <pc:spChg chg="mod">
          <ac:chgData name="Akul Arun /DS" userId="86a59505-1c39-42df-b73d-44282e87df83" providerId="ADAL" clId="{6D29F5AB-6D88-402B-AEE9-D316945933E7}" dt="2023-08-10T22:12:03.972" v="3179"/>
          <ac:spMkLst>
            <pc:docMk/>
            <pc:sldMk cId="32557825" sldId="318"/>
            <ac:spMk id="27" creationId="{57670160-047F-7FA7-3BC2-D95EE661D539}"/>
          </ac:spMkLst>
        </pc:spChg>
        <pc:spChg chg="mod">
          <ac:chgData name="Akul Arun /DS" userId="86a59505-1c39-42df-b73d-44282e87df83" providerId="ADAL" clId="{6D29F5AB-6D88-402B-AEE9-D316945933E7}" dt="2023-08-10T22:12:03.972" v="3179"/>
          <ac:spMkLst>
            <pc:docMk/>
            <pc:sldMk cId="32557825" sldId="318"/>
            <ac:spMk id="28" creationId="{F3AA8FC6-6698-FBDE-6422-155735F005CE}"/>
          </ac:spMkLst>
        </pc:spChg>
        <pc:spChg chg="mod">
          <ac:chgData name="Akul Arun /DS" userId="86a59505-1c39-42df-b73d-44282e87df83" providerId="ADAL" clId="{6D29F5AB-6D88-402B-AEE9-D316945933E7}" dt="2023-08-10T22:12:03.972" v="3179"/>
          <ac:spMkLst>
            <pc:docMk/>
            <pc:sldMk cId="32557825" sldId="318"/>
            <ac:spMk id="29" creationId="{FD41970B-CEE3-1CE5-A9A1-D4D1808E1454}"/>
          </ac:spMkLst>
        </pc:spChg>
        <pc:spChg chg="mod">
          <ac:chgData name="Akul Arun /DS" userId="86a59505-1c39-42df-b73d-44282e87df83" providerId="ADAL" clId="{6D29F5AB-6D88-402B-AEE9-D316945933E7}" dt="2023-08-10T22:12:03.972" v="3179"/>
          <ac:spMkLst>
            <pc:docMk/>
            <pc:sldMk cId="32557825" sldId="318"/>
            <ac:spMk id="30" creationId="{04498A2C-523D-3980-4030-18432D21E814}"/>
          </ac:spMkLst>
        </pc:spChg>
        <pc:spChg chg="mod">
          <ac:chgData name="Akul Arun /DS" userId="86a59505-1c39-42df-b73d-44282e87df83" providerId="ADAL" clId="{6D29F5AB-6D88-402B-AEE9-D316945933E7}" dt="2023-08-10T22:12:03.972" v="3179"/>
          <ac:spMkLst>
            <pc:docMk/>
            <pc:sldMk cId="32557825" sldId="318"/>
            <ac:spMk id="31" creationId="{5B136B30-C4D3-E8DA-ECA2-3CCD4CF2ABD3}"/>
          </ac:spMkLst>
        </pc:spChg>
        <pc:spChg chg="mod">
          <ac:chgData name="Akul Arun /DS" userId="86a59505-1c39-42df-b73d-44282e87df83" providerId="ADAL" clId="{6D29F5AB-6D88-402B-AEE9-D316945933E7}" dt="2023-08-10T22:12:03.972" v="3179"/>
          <ac:spMkLst>
            <pc:docMk/>
            <pc:sldMk cId="32557825" sldId="318"/>
            <ac:spMk id="32" creationId="{AE0D31FC-D615-6717-EF5B-933D42612048}"/>
          </ac:spMkLst>
        </pc:spChg>
        <pc:spChg chg="mod">
          <ac:chgData name="Akul Arun /DS" userId="86a59505-1c39-42df-b73d-44282e87df83" providerId="ADAL" clId="{6D29F5AB-6D88-402B-AEE9-D316945933E7}" dt="2023-08-10T22:12:03.972" v="3179"/>
          <ac:spMkLst>
            <pc:docMk/>
            <pc:sldMk cId="32557825" sldId="318"/>
            <ac:spMk id="33" creationId="{BE175559-B68F-6251-171A-6378C5F648C5}"/>
          </ac:spMkLst>
        </pc:spChg>
        <pc:spChg chg="mod">
          <ac:chgData name="Akul Arun /DS" userId="86a59505-1c39-42df-b73d-44282e87df83" providerId="ADAL" clId="{6D29F5AB-6D88-402B-AEE9-D316945933E7}" dt="2023-08-10T22:12:03.972" v="3179"/>
          <ac:spMkLst>
            <pc:docMk/>
            <pc:sldMk cId="32557825" sldId="318"/>
            <ac:spMk id="34" creationId="{1A287401-6708-E881-E0CB-86D857853BCA}"/>
          </ac:spMkLst>
        </pc:spChg>
        <pc:spChg chg="mod">
          <ac:chgData name="Akul Arun /DS" userId="86a59505-1c39-42df-b73d-44282e87df83" providerId="ADAL" clId="{6D29F5AB-6D88-402B-AEE9-D316945933E7}" dt="2023-08-10T22:12:03.972" v="3179"/>
          <ac:spMkLst>
            <pc:docMk/>
            <pc:sldMk cId="32557825" sldId="318"/>
            <ac:spMk id="35" creationId="{6AEF0B22-81DF-F0C0-435B-BD314E7A6B38}"/>
          </ac:spMkLst>
        </pc:spChg>
        <pc:spChg chg="mod">
          <ac:chgData name="Akul Arun /DS" userId="86a59505-1c39-42df-b73d-44282e87df83" providerId="ADAL" clId="{6D29F5AB-6D88-402B-AEE9-D316945933E7}" dt="2023-08-10T22:12:03.972" v="3179"/>
          <ac:spMkLst>
            <pc:docMk/>
            <pc:sldMk cId="32557825" sldId="318"/>
            <ac:spMk id="36" creationId="{DA65940F-E561-0769-CC0B-A6D5CA9021DD}"/>
          </ac:spMkLst>
        </pc:spChg>
        <pc:spChg chg="mod">
          <ac:chgData name="Akul Arun /DS" userId="86a59505-1c39-42df-b73d-44282e87df83" providerId="ADAL" clId="{6D29F5AB-6D88-402B-AEE9-D316945933E7}" dt="2023-08-10T22:12:03.972" v="3179"/>
          <ac:spMkLst>
            <pc:docMk/>
            <pc:sldMk cId="32557825" sldId="318"/>
            <ac:spMk id="37" creationId="{4355E496-E5F0-A5A4-C2F6-1E52F0A75DEC}"/>
          </ac:spMkLst>
        </pc:spChg>
        <pc:spChg chg="mod">
          <ac:chgData name="Akul Arun /DS" userId="86a59505-1c39-42df-b73d-44282e87df83" providerId="ADAL" clId="{6D29F5AB-6D88-402B-AEE9-D316945933E7}" dt="2023-08-10T22:12:03.972" v="3179"/>
          <ac:spMkLst>
            <pc:docMk/>
            <pc:sldMk cId="32557825" sldId="318"/>
            <ac:spMk id="38" creationId="{1F3E961D-4875-06AA-AC58-ACF4388CF3F5}"/>
          </ac:spMkLst>
        </pc:spChg>
        <pc:spChg chg="mod">
          <ac:chgData name="Akul Arun /DS" userId="86a59505-1c39-42df-b73d-44282e87df83" providerId="ADAL" clId="{6D29F5AB-6D88-402B-AEE9-D316945933E7}" dt="2023-08-10T22:12:03.972" v="3179"/>
          <ac:spMkLst>
            <pc:docMk/>
            <pc:sldMk cId="32557825" sldId="318"/>
            <ac:spMk id="39" creationId="{109E9956-88A5-A44D-89F4-C4CB336864FD}"/>
          </ac:spMkLst>
        </pc:spChg>
        <pc:spChg chg="mod">
          <ac:chgData name="Akul Arun /DS" userId="86a59505-1c39-42df-b73d-44282e87df83" providerId="ADAL" clId="{6D29F5AB-6D88-402B-AEE9-D316945933E7}" dt="2023-08-10T22:12:03.972" v="3179"/>
          <ac:spMkLst>
            <pc:docMk/>
            <pc:sldMk cId="32557825" sldId="318"/>
            <ac:spMk id="40" creationId="{64DF0B2C-844A-F6F5-3096-45BC4657D73A}"/>
          </ac:spMkLst>
        </pc:spChg>
        <pc:spChg chg="mod">
          <ac:chgData name="Akul Arun /DS" userId="86a59505-1c39-42df-b73d-44282e87df83" providerId="ADAL" clId="{6D29F5AB-6D88-402B-AEE9-D316945933E7}" dt="2023-08-10T22:12:03.972" v="3179"/>
          <ac:spMkLst>
            <pc:docMk/>
            <pc:sldMk cId="32557825" sldId="318"/>
            <ac:spMk id="41" creationId="{C25C8B76-61A3-67E7-577C-272FD16D2793}"/>
          </ac:spMkLst>
        </pc:spChg>
        <pc:spChg chg="mod">
          <ac:chgData name="Akul Arun /DS" userId="86a59505-1c39-42df-b73d-44282e87df83" providerId="ADAL" clId="{6D29F5AB-6D88-402B-AEE9-D316945933E7}" dt="2023-08-10T22:12:03.972" v="3179"/>
          <ac:spMkLst>
            <pc:docMk/>
            <pc:sldMk cId="32557825" sldId="318"/>
            <ac:spMk id="42" creationId="{027858CE-BD8F-CDBE-3D19-B55C697B3273}"/>
          </ac:spMkLst>
        </pc:spChg>
        <pc:grpChg chg="add mod">
          <ac:chgData name="Akul Arun /DS" userId="86a59505-1c39-42df-b73d-44282e87df83" providerId="ADAL" clId="{6D29F5AB-6D88-402B-AEE9-D316945933E7}" dt="2023-08-10T22:12:17.633" v="3183" actId="1076"/>
          <ac:grpSpMkLst>
            <pc:docMk/>
            <pc:sldMk cId="32557825" sldId="318"/>
            <ac:grpSpMk id="2" creationId="{060F8AD9-32E5-FF16-35F6-DB308C8E7053}"/>
          </ac:grpSpMkLst>
        </pc:grpChg>
        <pc:grpChg chg="mod">
          <ac:chgData name="Akul Arun /DS" userId="86a59505-1c39-42df-b73d-44282e87df83" providerId="ADAL" clId="{6D29F5AB-6D88-402B-AEE9-D316945933E7}" dt="2023-08-10T22:12:15.754" v="3182" actId="14100"/>
          <ac:grpSpMkLst>
            <pc:docMk/>
            <pc:sldMk cId="32557825" sldId="318"/>
            <ac:grpSpMk id="48" creationId="{00000000-0000-0000-0000-000000000000}"/>
          </ac:grpSpMkLst>
        </pc:grpChg>
      </pc:sldChg>
      <pc:sldChg chg="add">
        <pc:chgData name="Akul Arun /DS" userId="86a59505-1c39-42df-b73d-44282e87df83" providerId="ADAL" clId="{6D29F5AB-6D88-402B-AEE9-D316945933E7}" dt="2023-08-10T19:13:48.490" v="2584" actId="2890"/>
        <pc:sldMkLst>
          <pc:docMk/>
          <pc:sldMk cId="760218238" sldId="319"/>
        </pc:sldMkLst>
      </pc:sldChg>
      <pc:sldChg chg="addSp delSp modSp add mod ord">
        <pc:chgData name="Akul Arun /DS" userId="86a59505-1c39-42df-b73d-44282e87df83" providerId="ADAL" clId="{6D29F5AB-6D88-402B-AEE9-D316945933E7}" dt="2023-08-11T00:25:33.858" v="4510" actId="208"/>
        <pc:sldMkLst>
          <pc:docMk/>
          <pc:sldMk cId="1899021062" sldId="320"/>
        </pc:sldMkLst>
        <pc:spChg chg="mod">
          <ac:chgData name="Akul Arun /DS" userId="86a59505-1c39-42df-b73d-44282e87df83" providerId="ADAL" clId="{6D29F5AB-6D88-402B-AEE9-D316945933E7}" dt="2023-08-10T22:42:06.814" v="3380" actId="20577"/>
          <ac:spMkLst>
            <pc:docMk/>
            <pc:sldMk cId="1899021062" sldId="320"/>
            <ac:spMk id="14" creationId="{B718D65E-1A73-AC2F-C73E-AED15B69B674}"/>
          </ac:spMkLst>
        </pc:spChg>
        <pc:spChg chg="mod">
          <ac:chgData name="Akul Arun /DS" userId="86a59505-1c39-42df-b73d-44282e87df83" providerId="ADAL" clId="{6D29F5AB-6D88-402B-AEE9-D316945933E7}" dt="2023-08-10T23:56:04.316" v="4274" actId="20577"/>
          <ac:spMkLst>
            <pc:docMk/>
            <pc:sldMk cId="1899021062" sldId="320"/>
            <ac:spMk id="16" creationId="{6AB0010A-E019-C0AD-C450-F7262BB7C414}"/>
          </ac:spMkLst>
        </pc:spChg>
        <pc:spChg chg="mod">
          <ac:chgData name="Akul Arun /DS" userId="86a59505-1c39-42df-b73d-44282e87df83" providerId="ADAL" clId="{6D29F5AB-6D88-402B-AEE9-D316945933E7}" dt="2023-08-10T22:36:46.580" v="3286" actId="14100"/>
          <ac:spMkLst>
            <pc:docMk/>
            <pc:sldMk cId="1899021062" sldId="320"/>
            <ac:spMk id="452" creationId="{00000000-0000-0000-0000-000000000000}"/>
          </ac:spMkLst>
        </pc:spChg>
        <pc:spChg chg="mod">
          <ac:chgData name="Akul Arun /DS" userId="86a59505-1c39-42df-b73d-44282e87df83" providerId="ADAL" clId="{6D29F5AB-6D88-402B-AEE9-D316945933E7}" dt="2023-08-10T22:38:27.171" v="3311" actId="20577"/>
          <ac:spMkLst>
            <pc:docMk/>
            <pc:sldMk cId="1899021062" sldId="320"/>
            <ac:spMk id="488" creationId="{00000000-0000-0000-0000-000000000000}"/>
          </ac:spMkLst>
        </pc:spChg>
        <pc:picChg chg="add mod">
          <ac:chgData name="Akul Arun /DS" userId="86a59505-1c39-42df-b73d-44282e87df83" providerId="ADAL" clId="{6D29F5AB-6D88-402B-AEE9-D316945933E7}" dt="2023-08-10T22:37:49.160" v="3293" actId="1076"/>
          <ac:picMkLst>
            <pc:docMk/>
            <pc:sldMk cId="1899021062" sldId="320"/>
            <ac:picMk id="3" creationId="{24738A26-7A92-E5C9-2CC9-130FD4515239}"/>
          </ac:picMkLst>
        </pc:picChg>
        <pc:picChg chg="add del mod">
          <ac:chgData name="Akul Arun /DS" userId="86a59505-1c39-42df-b73d-44282e87df83" providerId="ADAL" clId="{6D29F5AB-6D88-402B-AEE9-D316945933E7}" dt="2023-08-10T22:43:30.971" v="3386" actId="21"/>
          <ac:picMkLst>
            <pc:docMk/>
            <pc:sldMk cId="1899021062" sldId="320"/>
            <ac:picMk id="5" creationId="{813055E8-9C25-98F7-2383-7DEB53DFAC2E}"/>
          </ac:picMkLst>
        </pc:picChg>
        <pc:picChg chg="add mod">
          <ac:chgData name="Akul Arun /DS" userId="86a59505-1c39-42df-b73d-44282e87df83" providerId="ADAL" clId="{6D29F5AB-6D88-402B-AEE9-D316945933E7}" dt="2023-08-10T22:43:51.183" v="3389" actId="1076"/>
          <ac:picMkLst>
            <pc:docMk/>
            <pc:sldMk cId="1899021062" sldId="320"/>
            <ac:picMk id="7" creationId="{92A0AD1C-3094-6583-8A71-8D6039C150CE}"/>
          </ac:picMkLst>
        </pc:picChg>
        <pc:picChg chg="del">
          <ac:chgData name="Akul Arun /DS" userId="86a59505-1c39-42df-b73d-44282e87df83" providerId="ADAL" clId="{6D29F5AB-6D88-402B-AEE9-D316945933E7}" dt="2023-08-10T22:37:41.391" v="3290" actId="21"/>
          <ac:picMkLst>
            <pc:docMk/>
            <pc:sldMk cId="1899021062" sldId="320"/>
            <ac:picMk id="20" creationId="{C82B99A8-FF5A-AC27-437C-B980E50EFD0B}"/>
          </ac:picMkLst>
        </pc:picChg>
        <pc:cxnChg chg="mod">
          <ac:chgData name="Akul Arun /DS" userId="86a59505-1c39-42df-b73d-44282e87df83" providerId="ADAL" clId="{6D29F5AB-6D88-402B-AEE9-D316945933E7}" dt="2023-08-11T00:25:33.858" v="4510" actId="208"/>
          <ac:cxnSpMkLst>
            <pc:docMk/>
            <pc:sldMk cId="1899021062" sldId="320"/>
            <ac:cxnSpMk id="515"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6"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7"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9" creationId="{00000000-0000-0000-0000-000000000000}"/>
          </ac:cxnSpMkLst>
        </pc:cxnChg>
      </pc:sldChg>
      <pc:sldChg chg="add">
        <pc:chgData name="Akul Arun /DS" userId="86a59505-1c39-42df-b73d-44282e87df83" providerId="ADAL" clId="{6D29F5AB-6D88-402B-AEE9-D316945933E7}" dt="2023-08-10T23:03:35.158" v="3810" actId="2890"/>
        <pc:sldMkLst>
          <pc:docMk/>
          <pc:sldMk cId="4276029905" sldId="321"/>
        </pc:sldMkLst>
      </pc:sldChg>
      <pc:sldChg chg="addSp delSp modSp add mod ord">
        <pc:chgData name="Akul Arun /DS" userId="86a59505-1c39-42df-b73d-44282e87df83" providerId="ADAL" clId="{6D29F5AB-6D88-402B-AEE9-D316945933E7}" dt="2023-08-11T00:54:04.548" v="4685" actId="14100"/>
        <pc:sldMkLst>
          <pc:docMk/>
          <pc:sldMk cId="1618493152" sldId="322"/>
        </pc:sldMkLst>
        <pc:spChg chg="mod">
          <ac:chgData name="Akul Arun /DS" userId="86a59505-1c39-42df-b73d-44282e87df83" providerId="ADAL" clId="{6D29F5AB-6D88-402B-AEE9-D316945933E7}" dt="2023-08-11T00:25:01.600" v="4504"/>
          <ac:spMkLst>
            <pc:docMk/>
            <pc:sldMk cId="1618493152" sldId="322"/>
            <ac:spMk id="3" creationId="{80D5F25E-5017-C951-0234-181DAB65EFB7}"/>
          </ac:spMkLst>
        </pc:spChg>
        <pc:spChg chg="mod">
          <ac:chgData name="Akul Arun /DS" userId="86a59505-1c39-42df-b73d-44282e87df83" providerId="ADAL" clId="{6D29F5AB-6D88-402B-AEE9-D316945933E7}" dt="2023-08-11T00:25:01.600" v="4504"/>
          <ac:spMkLst>
            <pc:docMk/>
            <pc:sldMk cId="1618493152" sldId="322"/>
            <ac:spMk id="4" creationId="{19E3F3FA-8DAB-3723-B288-940C867B5741}"/>
          </ac:spMkLst>
        </pc:spChg>
        <pc:spChg chg="mod">
          <ac:chgData name="Akul Arun /DS" userId="86a59505-1c39-42df-b73d-44282e87df83" providerId="ADAL" clId="{6D29F5AB-6D88-402B-AEE9-D316945933E7}" dt="2023-08-11T00:25:01.600" v="4504"/>
          <ac:spMkLst>
            <pc:docMk/>
            <pc:sldMk cId="1618493152" sldId="322"/>
            <ac:spMk id="5" creationId="{C01F3E44-A28F-1E86-9C5E-3B058B781923}"/>
          </ac:spMkLst>
        </pc:spChg>
        <pc:spChg chg="mod">
          <ac:chgData name="Akul Arun /DS" userId="86a59505-1c39-42df-b73d-44282e87df83" providerId="ADAL" clId="{6D29F5AB-6D88-402B-AEE9-D316945933E7}" dt="2023-08-11T00:25:01.600" v="4504"/>
          <ac:spMkLst>
            <pc:docMk/>
            <pc:sldMk cId="1618493152" sldId="322"/>
            <ac:spMk id="6" creationId="{C1801B60-22BD-454B-0B1D-D222C9802353}"/>
          </ac:spMkLst>
        </pc:spChg>
        <pc:spChg chg="mod">
          <ac:chgData name="Akul Arun /DS" userId="86a59505-1c39-42df-b73d-44282e87df83" providerId="ADAL" clId="{6D29F5AB-6D88-402B-AEE9-D316945933E7}" dt="2023-08-11T00:25:01.600" v="4504"/>
          <ac:spMkLst>
            <pc:docMk/>
            <pc:sldMk cId="1618493152" sldId="322"/>
            <ac:spMk id="7" creationId="{9CACB4D7-6C52-6A11-CC75-226F660F6EF4}"/>
          </ac:spMkLst>
        </pc:spChg>
        <pc:spChg chg="mod">
          <ac:chgData name="Akul Arun /DS" userId="86a59505-1c39-42df-b73d-44282e87df83" providerId="ADAL" clId="{6D29F5AB-6D88-402B-AEE9-D316945933E7}" dt="2023-08-11T00:25:01.600" v="4504"/>
          <ac:spMkLst>
            <pc:docMk/>
            <pc:sldMk cId="1618493152" sldId="322"/>
            <ac:spMk id="8" creationId="{8395AA87-371F-A0F2-5289-DAE648D54590}"/>
          </ac:spMkLst>
        </pc:spChg>
        <pc:spChg chg="mod">
          <ac:chgData name="Akul Arun /DS" userId="86a59505-1c39-42df-b73d-44282e87df83" providerId="ADAL" clId="{6D29F5AB-6D88-402B-AEE9-D316945933E7}" dt="2023-08-11T00:25:01.600" v="4504"/>
          <ac:spMkLst>
            <pc:docMk/>
            <pc:sldMk cId="1618493152" sldId="322"/>
            <ac:spMk id="9" creationId="{404C17AD-DAC2-305B-5F99-00A399358E04}"/>
          </ac:spMkLst>
        </pc:spChg>
        <pc:spChg chg="mod">
          <ac:chgData name="Akul Arun /DS" userId="86a59505-1c39-42df-b73d-44282e87df83" providerId="ADAL" clId="{6D29F5AB-6D88-402B-AEE9-D316945933E7}" dt="2023-08-11T00:25:01.600" v="4504"/>
          <ac:spMkLst>
            <pc:docMk/>
            <pc:sldMk cId="1618493152" sldId="322"/>
            <ac:spMk id="10" creationId="{B0ADE24A-AEAE-4878-91C7-D04F77A5BBE5}"/>
          </ac:spMkLst>
        </pc:spChg>
        <pc:spChg chg="mod">
          <ac:chgData name="Akul Arun /DS" userId="86a59505-1c39-42df-b73d-44282e87df83" providerId="ADAL" clId="{6D29F5AB-6D88-402B-AEE9-D316945933E7}" dt="2023-08-11T00:25:01.600" v="4504"/>
          <ac:spMkLst>
            <pc:docMk/>
            <pc:sldMk cId="1618493152" sldId="322"/>
            <ac:spMk id="11" creationId="{7A5DA236-E295-2184-B5A8-EE2C3742A7B4}"/>
          </ac:spMkLst>
        </pc:spChg>
        <pc:spChg chg="mod">
          <ac:chgData name="Akul Arun /DS" userId="86a59505-1c39-42df-b73d-44282e87df83" providerId="ADAL" clId="{6D29F5AB-6D88-402B-AEE9-D316945933E7}" dt="2023-08-11T00:25:01.600" v="4504"/>
          <ac:spMkLst>
            <pc:docMk/>
            <pc:sldMk cId="1618493152" sldId="322"/>
            <ac:spMk id="12" creationId="{B5267E71-C8D8-E5C5-B426-B2B51A950F54}"/>
          </ac:spMkLst>
        </pc:spChg>
        <pc:spChg chg="mod">
          <ac:chgData name="Akul Arun /DS" userId="86a59505-1c39-42df-b73d-44282e87df83" providerId="ADAL" clId="{6D29F5AB-6D88-402B-AEE9-D316945933E7}" dt="2023-08-11T00:25:01.600" v="4504"/>
          <ac:spMkLst>
            <pc:docMk/>
            <pc:sldMk cId="1618493152" sldId="322"/>
            <ac:spMk id="13" creationId="{E050D30F-4A33-D2F7-E33F-E34ED1823303}"/>
          </ac:spMkLst>
        </pc:spChg>
        <pc:spChg chg="del mod">
          <ac:chgData name="Akul Arun /DS" userId="86a59505-1c39-42df-b73d-44282e87df83" providerId="ADAL" clId="{6D29F5AB-6D88-402B-AEE9-D316945933E7}" dt="2023-08-11T00:47:16.981" v="4657" actId="21"/>
          <ac:spMkLst>
            <pc:docMk/>
            <pc:sldMk cId="1618493152" sldId="322"/>
            <ac:spMk id="14" creationId="{B718D65E-1A73-AC2F-C73E-AED15B69B674}"/>
          </ac:spMkLst>
        </pc:spChg>
        <pc:spChg chg="mod">
          <ac:chgData name="Akul Arun /DS" userId="86a59505-1c39-42df-b73d-44282e87df83" providerId="ADAL" clId="{6D29F5AB-6D88-402B-AEE9-D316945933E7}" dt="2023-08-11T00:25:01.600" v="4504"/>
          <ac:spMkLst>
            <pc:docMk/>
            <pc:sldMk cId="1618493152" sldId="322"/>
            <ac:spMk id="15" creationId="{BFBA95BE-E65C-35EB-DC4C-82A9660DF9CB}"/>
          </ac:spMkLst>
        </pc:spChg>
        <pc:spChg chg="del">
          <ac:chgData name="Akul Arun /DS" userId="86a59505-1c39-42df-b73d-44282e87df83" providerId="ADAL" clId="{6D29F5AB-6D88-402B-AEE9-D316945933E7}" dt="2023-08-11T00:47:20.508" v="4658" actId="21"/>
          <ac:spMkLst>
            <pc:docMk/>
            <pc:sldMk cId="1618493152" sldId="322"/>
            <ac:spMk id="16" creationId="{6AB0010A-E019-C0AD-C450-F7262BB7C414}"/>
          </ac:spMkLst>
        </pc:spChg>
        <pc:spChg chg="mod">
          <ac:chgData name="Akul Arun /DS" userId="86a59505-1c39-42df-b73d-44282e87df83" providerId="ADAL" clId="{6D29F5AB-6D88-402B-AEE9-D316945933E7}" dt="2023-08-11T00:25:01.600" v="4504"/>
          <ac:spMkLst>
            <pc:docMk/>
            <pc:sldMk cId="1618493152" sldId="322"/>
            <ac:spMk id="17" creationId="{2586EE02-8387-DA2E-E8D2-C9A0538B71C6}"/>
          </ac:spMkLst>
        </pc:spChg>
        <pc:spChg chg="mod">
          <ac:chgData name="Akul Arun /DS" userId="86a59505-1c39-42df-b73d-44282e87df83" providerId="ADAL" clId="{6D29F5AB-6D88-402B-AEE9-D316945933E7}" dt="2023-08-11T00:25:01.600" v="4504"/>
          <ac:spMkLst>
            <pc:docMk/>
            <pc:sldMk cId="1618493152" sldId="322"/>
            <ac:spMk id="18" creationId="{89378816-9A8E-95D1-1BA3-0B6DBE6C9D06}"/>
          </ac:spMkLst>
        </pc:spChg>
        <pc:spChg chg="mod">
          <ac:chgData name="Akul Arun /DS" userId="86a59505-1c39-42df-b73d-44282e87df83" providerId="ADAL" clId="{6D29F5AB-6D88-402B-AEE9-D316945933E7}" dt="2023-08-11T00:25:01.600" v="4504"/>
          <ac:spMkLst>
            <pc:docMk/>
            <pc:sldMk cId="1618493152" sldId="322"/>
            <ac:spMk id="19" creationId="{68DB739C-D8EF-311C-F85E-FDEBDBE8FDB9}"/>
          </ac:spMkLst>
        </pc:spChg>
        <pc:spChg chg="mod">
          <ac:chgData name="Akul Arun /DS" userId="86a59505-1c39-42df-b73d-44282e87df83" providerId="ADAL" clId="{6D29F5AB-6D88-402B-AEE9-D316945933E7}" dt="2023-08-11T00:25:01.600" v="4504"/>
          <ac:spMkLst>
            <pc:docMk/>
            <pc:sldMk cId="1618493152" sldId="322"/>
            <ac:spMk id="21" creationId="{F5150ADD-5B94-8B29-5B50-CA297098A451}"/>
          </ac:spMkLst>
        </pc:spChg>
        <pc:spChg chg="mod">
          <ac:chgData name="Akul Arun /DS" userId="86a59505-1c39-42df-b73d-44282e87df83" providerId="ADAL" clId="{6D29F5AB-6D88-402B-AEE9-D316945933E7}" dt="2023-08-11T00:25:01.600" v="4504"/>
          <ac:spMkLst>
            <pc:docMk/>
            <pc:sldMk cId="1618493152" sldId="322"/>
            <ac:spMk id="22" creationId="{9DF674B6-3C34-4B61-4A09-AFED3ACCF693}"/>
          </ac:spMkLst>
        </pc:spChg>
        <pc:spChg chg="mod">
          <ac:chgData name="Akul Arun /DS" userId="86a59505-1c39-42df-b73d-44282e87df83" providerId="ADAL" clId="{6D29F5AB-6D88-402B-AEE9-D316945933E7}" dt="2023-08-11T00:25:01.600" v="4504"/>
          <ac:spMkLst>
            <pc:docMk/>
            <pc:sldMk cId="1618493152" sldId="322"/>
            <ac:spMk id="23" creationId="{24D93F6F-450C-AA0E-A3F7-EEDA1F351083}"/>
          </ac:spMkLst>
        </pc:spChg>
        <pc:spChg chg="mod">
          <ac:chgData name="Akul Arun /DS" userId="86a59505-1c39-42df-b73d-44282e87df83" providerId="ADAL" clId="{6D29F5AB-6D88-402B-AEE9-D316945933E7}" dt="2023-08-11T00:25:01.600" v="4504"/>
          <ac:spMkLst>
            <pc:docMk/>
            <pc:sldMk cId="1618493152" sldId="322"/>
            <ac:spMk id="24" creationId="{5D122C88-7339-0298-9098-F3B664223822}"/>
          </ac:spMkLst>
        </pc:spChg>
        <pc:spChg chg="mod">
          <ac:chgData name="Akul Arun /DS" userId="86a59505-1c39-42df-b73d-44282e87df83" providerId="ADAL" clId="{6D29F5AB-6D88-402B-AEE9-D316945933E7}" dt="2023-08-11T00:25:01.600" v="4504"/>
          <ac:spMkLst>
            <pc:docMk/>
            <pc:sldMk cId="1618493152" sldId="322"/>
            <ac:spMk id="25" creationId="{8350ECCA-2C4E-CC45-1D81-93DF85A2A363}"/>
          </ac:spMkLst>
        </pc:spChg>
        <pc:spChg chg="mod">
          <ac:chgData name="Akul Arun /DS" userId="86a59505-1c39-42df-b73d-44282e87df83" providerId="ADAL" clId="{6D29F5AB-6D88-402B-AEE9-D316945933E7}" dt="2023-08-11T00:25:01.600" v="4504"/>
          <ac:spMkLst>
            <pc:docMk/>
            <pc:sldMk cId="1618493152" sldId="322"/>
            <ac:spMk id="26" creationId="{00AA910C-F99D-B450-32DD-EACDAA2E80C5}"/>
          </ac:spMkLst>
        </pc:spChg>
        <pc:spChg chg="mod">
          <ac:chgData name="Akul Arun /DS" userId="86a59505-1c39-42df-b73d-44282e87df83" providerId="ADAL" clId="{6D29F5AB-6D88-402B-AEE9-D316945933E7}" dt="2023-08-11T00:25:01.600" v="4504"/>
          <ac:spMkLst>
            <pc:docMk/>
            <pc:sldMk cId="1618493152" sldId="322"/>
            <ac:spMk id="27" creationId="{B4AE9F00-3D99-AB13-0B6C-CA4DAC588290}"/>
          </ac:spMkLst>
        </pc:spChg>
        <pc:spChg chg="mod">
          <ac:chgData name="Akul Arun /DS" userId="86a59505-1c39-42df-b73d-44282e87df83" providerId="ADAL" clId="{6D29F5AB-6D88-402B-AEE9-D316945933E7}" dt="2023-08-11T00:25:01.600" v="4504"/>
          <ac:spMkLst>
            <pc:docMk/>
            <pc:sldMk cId="1618493152" sldId="322"/>
            <ac:spMk id="28" creationId="{CFAF26BA-B87E-317C-90EF-D275F05A59E6}"/>
          </ac:spMkLst>
        </pc:spChg>
        <pc:spChg chg="mod">
          <ac:chgData name="Akul Arun /DS" userId="86a59505-1c39-42df-b73d-44282e87df83" providerId="ADAL" clId="{6D29F5AB-6D88-402B-AEE9-D316945933E7}" dt="2023-08-11T00:25:01.600" v="4504"/>
          <ac:spMkLst>
            <pc:docMk/>
            <pc:sldMk cId="1618493152" sldId="322"/>
            <ac:spMk id="29" creationId="{9E5CF1E9-850B-FAB4-A809-1ADCA9437689}"/>
          </ac:spMkLst>
        </pc:spChg>
        <pc:spChg chg="mod">
          <ac:chgData name="Akul Arun /DS" userId="86a59505-1c39-42df-b73d-44282e87df83" providerId="ADAL" clId="{6D29F5AB-6D88-402B-AEE9-D316945933E7}" dt="2023-08-11T00:25:01.600" v="4504"/>
          <ac:spMkLst>
            <pc:docMk/>
            <pc:sldMk cId="1618493152" sldId="322"/>
            <ac:spMk id="30" creationId="{089E6A6A-3830-5F0B-4C41-0B8507A193F9}"/>
          </ac:spMkLst>
        </pc:spChg>
        <pc:spChg chg="mod">
          <ac:chgData name="Akul Arun /DS" userId="86a59505-1c39-42df-b73d-44282e87df83" providerId="ADAL" clId="{6D29F5AB-6D88-402B-AEE9-D316945933E7}" dt="2023-08-11T00:25:01.600" v="4504"/>
          <ac:spMkLst>
            <pc:docMk/>
            <pc:sldMk cId="1618493152" sldId="322"/>
            <ac:spMk id="31" creationId="{64B6D8F6-2E4F-25E1-1059-9C4109EC3E35}"/>
          </ac:spMkLst>
        </pc:spChg>
        <pc:spChg chg="mod">
          <ac:chgData name="Akul Arun /DS" userId="86a59505-1c39-42df-b73d-44282e87df83" providerId="ADAL" clId="{6D29F5AB-6D88-402B-AEE9-D316945933E7}" dt="2023-08-11T00:25:01.600" v="4504"/>
          <ac:spMkLst>
            <pc:docMk/>
            <pc:sldMk cId="1618493152" sldId="322"/>
            <ac:spMk id="32" creationId="{ED4DB5F0-F4E3-92E3-1152-3A5420446143}"/>
          </ac:spMkLst>
        </pc:spChg>
        <pc:spChg chg="mod">
          <ac:chgData name="Akul Arun /DS" userId="86a59505-1c39-42df-b73d-44282e87df83" providerId="ADAL" clId="{6D29F5AB-6D88-402B-AEE9-D316945933E7}" dt="2023-08-11T00:25:01.600" v="4504"/>
          <ac:spMkLst>
            <pc:docMk/>
            <pc:sldMk cId="1618493152" sldId="322"/>
            <ac:spMk id="33" creationId="{A7748477-0B2B-ACF0-82EF-C9E4092FA444}"/>
          </ac:spMkLst>
        </pc:spChg>
        <pc:spChg chg="mod">
          <ac:chgData name="Akul Arun /DS" userId="86a59505-1c39-42df-b73d-44282e87df83" providerId="ADAL" clId="{6D29F5AB-6D88-402B-AEE9-D316945933E7}" dt="2023-08-11T00:25:01.600" v="4504"/>
          <ac:spMkLst>
            <pc:docMk/>
            <pc:sldMk cId="1618493152" sldId="322"/>
            <ac:spMk id="34" creationId="{89E80283-05E3-2E83-0932-E1F0A9C72FBA}"/>
          </ac:spMkLst>
        </pc:spChg>
        <pc:spChg chg="mod">
          <ac:chgData name="Akul Arun /DS" userId="86a59505-1c39-42df-b73d-44282e87df83" providerId="ADAL" clId="{6D29F5AB-6D88-402B-AEE9-D316945933E7}" dt="2023-08-11T00:25:01.600" v="4504"/>
          <ac:spMkLst>
            <pc:docMk/>
            <pc:sldMk cId="1618493152" sldId="322"/>
            <ac:spMk id="35" creationId="{4682D8B3-2F06-C158-6323-90618DD405AB}"/>
          </ac:spMkLst>
        </pc:spChg>
        <pc:spChg chg="mod">
          <ac:chgData name="Akul Arun /DS" userId="86a59505-1c39-42df-b73d-44282e87df83" providerId="ADAL" clId="{6D29F5AB-6D88-402B-AEE9-D316945933E7}" dt="2023-08-11T00:25:01.600" v="4504"/>
          <ac:spMkLst>
            <pc:docMk/>
            <pc:sldMk cId="1618493152" sldId="322"/>
            <ac:spMk id="36" creationId="{A8C60FF1-7CD2-2A3A-B9D5-4F4ECD2A2E7D}"/>
          </ac:spMkLst>
        </pc:spChg>
        <pc:spChg chg="mod">
          <ac:chgData name="Akul Arun /DS" userId="86a59505-1c39-42df-b73d-44282e87df83" providerId="ADAL" clId="{6D29F5AB-6D88-402B-AEE9-D316945933E7}" dt="2023-08-11T00:25:01.600" v="4504"/>
          <ac:spMkLst>
            <pc:docMk/>
            <pc:sldMk cId="1618493152" sldId="322"/>
            <ac:spMk id="37" creationId="{E5491CE7-ABF3-A1A4-2BF3-C8050F4FDF88}"/>
          </ac:spMkLst>
        </pc:spChg>
        <pc:spChg chg="mod">
          <ac:chgData name="Akul Arun /DS" userId="86a59505-1c39-42df-b73d-44282e87df83" providerId="ADAL" clId="{6D29F5AB-6D88-402B-AEE9-D316945933E7}" dt="2023-08-11T00:25:01.600" v="4504"/>
          <ac:spMkLst>
            <pc:docMk/>
            <pc:sldMk cId="1618493152" sldId="322"/>
            <ac:spMk id="38" creationId="{3635E92D-1395-DCCB-FBF5-5AA459EDB2E4}"/>
          </ac:spMkLst>
        </pc:spChg>
        <pc:spChg chg="mod">
          <ac:chgData name="Akul Arun /DS" userId="86a59505-1c39-42df-b73d-44282e87df83" providerId="ADAL" clId="{6D29F5AB-6D88-402B-AEE9-D316945933E7}" dt="2023-08-11T00:25:01.600" v="4504"/>
          <ac:spMkLst>
            <pc:docMk/>
            <pc:sldMk cId="1618493152" sldId="322"/>
            <ac:spMk id="39" creationId="{5FF129D6-E558-DB56-7965-A7B9D55B8D9D}"/>
          </ac:spMkLst>
        </pc:spChg>
        <pc:spChg chg="mod">
          <ac:chgData name="Akul Arun /DS" userId="86a59505-1c39-42df-b73d-44282e87df83" providerId="ADAL" clId="{6D29F5AB-6D88-402B-AEE9-D316945933E7}" dt="2023-08-11T00:25:01.600" v="4504"/>
          <ac:spMkLst>
            <pc:docMk/>
            <pc:sldMk cId="1618493152" sldId="322"/>
            <ac:spMk id="40" creationId="{5C6AF101-C57E-2E4E-621F-1C927B72F782}"/>
          </ac:spMkLst>
        </pc:spChg>
        <pc:spChg chg="mod">
          <ac:chgData name="Akul Arun /DS" userId="86a59505-1c39-42df-b73d-44282e87df83" providerId="ADAL" clId="{6D29F5AB-6D88-402B-AEE9-D316945933E7}" dt="2023-08-11T00:25:01.600" v="4504"/>
          <ac:spMkLst>
            <pc:docMk/>
            <pc:sldMk cId="1618493152" sldId="322"/>
            <ac:spMk id="41" creationId="{52D79448-B81D-6004-E125-4F17E8EF5207}"/>
          </ac:spMkLst>
        </pc:spChg>
        <pc:spChg chg="mod">
          <ac:chgData name="Akul Arun /DS" userId="86a59505-1c39-42df-b73d-44282e87df83" providerId="ADAL" clId="{6D29F5AB-6D88-402B-AEE9-D316945933E7}" dt="2023-08-11T00:25:01.600" v="4504"/>
          <ac:spMkLst>
            <pc:docMk/>
            <pc:sldMk cId="1618493152" sldId="322"/>
            <ac:spMk id="42" creationId="{2A20E6B3-6F26-608A-CCC0-01F82AC67D39}"/>
          </ac:spMkLst>
        </pc:spChg>
        <pc:spChg chg="mod">
          <ac:chgData name="Akul Arun /DS" userId="86a59505-1c39-42df-b73d-44282e87df83" providerId="ADAL" clId="{6D29F5AB-6D88-402B-AEE9-D316945933E7}" dt="2023-08-11T00:25:01.600" v="4504"/>
          <ac:spMkLst>
            <pc:docMk/>
            <pc:sldMk cId="1618493152" sldId="322"/>
            <ac:spMk id="43" creationId="{DF51E33D-DEA9-9B11-ED7B-2204EE51D957}"/>
          </ac:spMkLst>
        </pc:spChg>
        <pc:spChg chg="mod">
          <ac:chgData name="Akul Arun /DS" userId="86a59505-1c39-42df-b73d-44282e87df83" providerId="ADAL" clId="{6D29F5AB-6D88-402B-AEE9-D316945933E7}" dt="2023-08-11T00:25:01.600" v="4504"/>
          <ac:spMkLst>
            <pc:docMk/>
            <pc:sldMk cId="1618493152" sldId="322"/>
            <ac:spMk id="44" creationId="{AA96D9AF-C71B-2B91-1483-B4B462AD95D6}"/>
          </ac:spMkLst>
        </pc:spChg>
        <pc:spChg chg="mod">
          <ac:chgData name="Akul Arun /DS" userId="86a59505-1c39-42df-b73d-44282e87df83" providerId="ADAL" clId="{6D29F5AB-6D88-402B-AEE9-D316945933E7}" dt="2023-08-11T00:25:01.600" v="4504"/>
          <ac:spMkLst>
            <pc:docMk/>
            <pc:sldMk cId="1618493152" sldId="322"/>
            <ac:spMk id="45" creationId="{C5BA1EF9-55A8-0E57-AA2F-1D45FEF9B790}"/>
          </ac:spMkLst>
        </pc:spChg>
        <pc:spChg chg="mod">
          <ac:chgData name="Akul Arun /DS" userId="86a59505-1c39-42df-b73d-44282e87df83" providerId="ADAL" clId="{6D29F5AB-6D88-402B-AEE9-D316945933E7}" dt="2023-08-11T00:25:01.600" v="4504"/>
          <ac:spMkLst>
            <pc:docMk/>
            <pc:sldMk cId="1618493152" sldId="322"/>
            <ac:spMk id="46" creationId="{D126EEB3-EDCA-B2F3-8C3A-991535B1C1DE}"/>
          </ac:spMkLst>
        </pc:spChg>
        <pc:spChg chg="mod">
          <ac:chgData name="Akul Arun /DS" userId="86a59505-1c39-42df-b73d-44282e87df83" providerId="ADAL" clId="{6D29F5AB-6D88-402B-AEE9-D316945933E7}" dt="2023-08-11T00:25:01.600" v="4504"/>
          <ac:spMkLst>
            <pc:docMk/>
            <pc:sldMk cId="1618493152" sldId="322"/>
            <ac:spMk id="47" creationId="{5C9F926D-18EB-2969-4834-B74C3264E3A1}"/>
          </ac:spMkLst>
        </pc:spChg>
        <pc:spChg chg="mod">
          <ac:chgData name="Akul Arun /DS" userId="86a59505-1c39-42df-b73d-44282e87df83" providerId="ADAL" clId="{6D29F5AB-6D88-402B-AEE9-D316945933E7}" dt="2023-08-11T00:25:01.600" v="4504"/>
          <ac:spMkLst>
            <pc:docMk/>
            <pc:sldMk cId="1618493152" sldId="322"/>
            <ac:spMk id="48" creationId="{2A2681F4-4D70-3568-DA72-6148213B590E}"/>
          </ac:spMkLst>
        </pc:spChg>
        <pc:spChg chg="mod">
          <ac:chgData name="Akul Arun /DS" userId="86a59505-1c39-42df-b73d-44282e87df83" providerId="ADAL" clId="{6D29F5AB-6D88-402B-AEE9-D316945933E7}" dt="2023-08-11T00:25:01.600" v="4504"/>
          <ac:spMkLst>
            <pc:docMk/>
            <pc:sldMk cId="1618493152" sldId="322"/>
            <ac:spMk id="49" creationId="{1778AAD5-9591-B565-A0D9-A04DFF4A8D24}"/>
          </ac:spMkLst>
        </pc:spChg>
        <pc:spChg chg="mod">
          <ac:chgData name="Akul Arun /DS" userId="86a59505-1c39-42df-b73d-44282e87df83" providerId="ADAL" clId="{6D29F5AB-6D88-402B-AEE9-D316945933E7}" dt="2023-08-11T00:25:01.600" v="4504"/>
          <ac:spMkLst>
            <pc:docMk/>
            <pc:sldMk cId="1618493152" sldId="322"/>
            <ac:spMk id="50" creationId="{0EE34A8E-6F17-300B-4191-2C1AA08C851D}"/>
          </ac:spMkLst>
        </pc:spChg>
        <pc:spChg chg="mod">
          <ac:chgData name="Akul Arun /DS" userId="86a59505-1c39-42df-b73d-44282e87df83" providerId="ADAL" clId="{6D29F5AB-6D88-402B-AEE9-D316945933E7}" dt="2023-08-11T00:25:01.600" v="4504"/>
          <ac:spMkLst>
            <pc:docMk/>
            <pc:sldMk cId="1618493152" sldId="322"/>
            <ac:spMk id="51" creationId="{A71EB24C-1B16-17EA-96FE-5441F1ED007E}"/>
          </ac:spMkLst>
        </pc:spChg>
        <pc:spChg chg="mod">
          <ac:chgData name="Akul Arun /DS" userId="86a59505-1c39-42df-b73d-44282e87df83" providerId="ADAL" clId="{6D29F5AB-6D88-402B-AEE9-D316945933E7}" dt="2023-08-11T00:23:32.847" v="4503" actId="20577"/>
          <ac:spMkLst>
            <pc:docMk/>
            <pc:sldMk cId="1618493152" sldId="322"/>
            <ac:spMk id="452" creationId="{00000000-0000-0000-0000-000000000000}"/>
          </ac:spMkLst>
        </pc:spChg>
        <pc:spChg chg="mod">
          <ac:chgData name="Akul Arun /DS" userId="86a59505-1c39-42df-b73d-44282e87df83" providerId="ADAL" clId="{6D29F5AB-6D88-402B-AEE9-D316945933E7}" dt="2023-08-11T00:46:42.133" v="4634" actId="20577"/>
          <ac:spMkLst>
            <pc:docMk/>
            <pc:sldMk cId="1618493152" sldId="322"/>
            <ac:spMk id="488" creationId="{00000000-0000-0000-0000-000000000000}"/>
          </ac:spMkLst>
        </pc:spChg>
        <pc:spChg chg="mod">
          <ac:chgData name="Akul Arun /DS" userId="86a59505-1c39-42df-b73d-44282e87df83" providerId="ADAL" clId="{6D29F5AB-6D88-402B-AEE9-D316945933E7}" dt="2023-08-11T00:46:54.982" v="4655" actId="20577"/>
          <ac:spMkLst>
            <pc:docMk/>
            <pc:sldMk cId="1618493152" sldId="322"/>
            <ac:spMk id="492" creationId="{00000000-0000-0000-0000-000000000000}"/>
          </ac:spMkLst>
        </pc:spChg>
        <pc:grpChg chg="add mod">
          <ac:chgData name="Akul Arun /DS" userId="86a59505-1c39-42df-b73d-44282e87df83" providerId="ADAL" clId="{6D29F5AB-6D88-402B-AEE9-D316945933E7}" dt="2023-08-11T00:48:44.861" v="4661" actId="1076"/>
          <ac:grpSpMkLst>
            <pc:docMk/>
            <pc:sldMk cId="1618493152" sldId="322"/>
            <ac:grpSpMk id="2" creationId="{E3989808-A00F-1883-215B-CB974B182CD1}"/>
          </ac:grpSpMkLst>
        </pc:grpChg>
        <pc:grpChg chg="del">
          <ac:chgData name="Akul Arun /DS" userId="86a59505-1c39-42df-b73d-44282e87df83" providerId="ADAL" clId="{6D29F5AB-6D88-402B-AEE9-D316945933E7}" dt="2023-08-11T00:25:05.952" v="4506" actId="21"/>
          <ac:grpSpMkLst>
            <pc:docMk/>
            <pc:sldMk cId="1618493152" sldId="322"/>
            <ac:grpSpMk id="493" creationId="{00000000-0000-0000-0000-000000000000}"/>
          </ac:grpSpMkLst>
        </pc:grpChg>
        <pc:picChg chg="del">
          <ac:chgData name="Akul Arun /DS" userId="86a59505-1c39-42df-b73d-44282e87df83" providerId="ADAL" clId="{6D29F5AB-6D88-402B-AEE9-D316945933E7}" dt="2023-08-11T00:48:51.615" v="4662" actId="21"/>
          <ac:picMkLst>
            <pc:docMk/>
            <pc:sldMk cId="1618493152" sldId="322"/>
            <ac:picMk id="20" creationId="{C82B99A8-FF5A-AC27-437C-B980E50EFD0B}"/>
          </ac:picMkLst>
        </pc:picChg>
        <pc:picChg chg="add mod">
          <ac:chgData name="Akul Arun /DS" userId="86a59505-1c39-42df-b73d-44282e87df83" providerId="ADAL" clId="{6D29F5AB-6D88-402B-AEE9-D316945933E7}" dt="2023-08-11T00:49:36.238" v="4667" actId="1076"/>
          <ac:picMkLst>
            <pc:docMk/>
            <pc:sldMk cId="1618493152" sldId="322"/>
            <ac:picMk id="54" creationId="{B5D28E2A-8490-588C-457D-F22FC03B65CF}"/>
          </ac:picMkLst>
        </pc:picChg>
        <pc:picChg chg="add mod">
          <ac:chgData name="Akul Arun /DS" userId="86a59505-1c39-42df-b73d-44282e87df83" providerId="ADAL" clId="{6D29F5AB-6D88-402B-AEE9-D316945933E7}" dt="2023-08-11T00:53:05.550" v="4675" actId="14100"/>
          <ac:picMkLst>
            <pc:docMk/>
            <pc:sldMk cId="1618493152" sldId="322"/>
            <ac:picMk id="56" creationId="{BD896DF8-E879-C979-8330-1A0319DA7E21}"/>
          </ac:picMkLst>
        </pc:picChg>
        <pc:picChg chg="add mod">
          <ac:chgData name="Akul Arun /DS" userId="86a59505-1c39-42df-b73d-44282e87df83" providerId="ADAL" clId="{6D29F5AB-6D88-402B-AEE9-D316945933E7}" dt="2023-08-11T00:54:04.548" v="4685" actId="14100"/>
          <ac:picMkLst>
            <pc:docMk/>
            <pc:sldMk cId="1618493152" sldId="322"/>
            <ac:picMk id="58" creationId="{5C0B0A26-5C1D-BBD1-780B-551998F98BF5}"/>
          </ac:picMkLst>
        </pc:picChg>
        <pc:cxnChg chg="del mod">
          <ac:chgData name="Akul Arun /DS" userId="86a59505-1c39-42df-b73d-44282e87df83" providerId="ADAL" clId="{6D29F5AB-6D88-402B-AEE9-D316945933E7}" dt="2023-08-11T00:45:47.090" v="4610" actId="21"/>
          <ac:cxnSpMkLst>
            <pc:docMk/>
            <pc:sldMk cId="1618493152" sldId="322"/>
            <ac:cxnSpMk id="515" creationId="{00000000-0000-0000-0000-000000000000}"/>
          </ac:cxnSpMkLst>
        </pc:cxnChg>
        <pc:cxnChg chg="del mod">
          <ac:chgData name="Akul Arun /DS" userId="86a59505-1c39-42df-b73d-44282e87df83" providerId="ADAL" clId="{6D29F5AB-6D88-402B-AEE9-D316945933E7}" dt="2023-08-11T00:45:45.136" v="4609" actId="21"/>
          <ac:cxnSpMkLst>
            <pc:docMk/>
            <pc:sldMk cId="1618493152" sldId="322"/>
            <ac:cxnSpMk id="516" creationId="{00000000-0000-0000-0000-000000000000}"/>
          </ac:cxnSpMkLst>
        </pc:cxnChg>
        <pc:cxnChg chg="mod">
          <ac:chgData name="Akul Arun /DS" userId="86a59505-1c39-42df-b73d-44282e87df83" providerId="ADAL" clId="{6D29F5AB-6D88-402B-AEE9-D316945933E7}" dt="2023-08-11T00:25:21.711" v="4509" actId="208"/>
          <ac:cxnSpMkLst>
            <pc:docMk/>
            <pc:sldMk cId="1618493152" sldId="322"/>
            <ac:cxnSpMk id="517" creationId="{00000000-0000-0000-0000-000000000000}"/>
          </ac:cxnSpMkLst>
        </pc:cxnChg>
        <pc:cxnChg chg="mod">
          <ac:chgData name="Akul Arun /DS" userId="86a59505-1c39-42df-b73d-44282e87df83" providerId="ADAL" clId="{6D29F5AB-6D88-402B-AEE9-D316945933E7}" dt="2023-08-11T00:46:25.273" v="4614" actId="1076"/>
          <ac:cxnSpMkLst>
            <pc:docMk/>
            <pc:sldMk cId="1618493152" sldId="322"/>
            <ac:cxnSpMk id="519" creationId="{00000000-0000-0000-0000-000000000000}"/>
          </ac:cxnSpMkLst>
        </pc:cxnChg>
      </pc:sldChg>
      <pc:sldChg chg="addSp delSp modSp new mod setBg">
        <pc:chgData name="Akul Arun /DS" userId="86a59505-1c39-42df-b73d-44282e87df83" providerId="ADAL" clId="{6D29F5AB-6D88-402B-AEE9-D316945933E7}" dt="2023-08-11T01:00:53.343" v="4748" actId="14100"/>
        <pc:sldMkLst>
          <pc:docMk/>
          <pc:sldMk cId="3699363614" sldId="323"/>
        </pc:sldMkLst>
        <pc:spChg chg="mod">
          <ac:chgData name="Akul Arun /DS" userId="86a59505-1c39-42df-b73d-44282e87df83" providerId="ADAL" clId="{6D29F5AB-6D88-402B-AEE9-D316945933E7}" dt="2023-08-11T00:58:10.954" v="4724" actId="1076"/>
          <ac:spMkLst>
            <pc:docMk/>
            <pc:sldMk cId="3699363614" sldId="323"/>
            <ac:spMk id="2" creationId="{A3121131-B6D5-457C-0860-839745C18C61}"/>
          </ac:spMkLst>
        </pc:spChg>
        <pc:picChg chg="add mod">
          <ac:chgData name="Akul Arun /DS" userId="86a59505-1c39-42df-b73d-44282e87df83" providerId="ADAL" clId="{6D29F5AB-6D88-402B-AEE9-D316945933E7}" dt="2023-08-11T00:57:08.034" v="4720" actId="26606"/>
          <ac:picMkLst>
            <pc:docMk/>
            <pc:sldMk cId="3699363614" sldId="323"/>
            <ac:picMk id="4" creationId="{E67B2487-A2B6-DCB3-5254-2DA17166805F}"/>
          </ac:picMkLst>
        </pc:picChg>
        <pc:picChg chg="add mod">
          <ac:chgData name="Akul Arun /DS" userId="86a59505-1c39-42df-b73d-44282e87df83" providerId="ADAL" clId="{6D29F5AB-6D88-402B-AEE9-D316945933E7}" dt="2023-08-11T00:57:08.034" v="4720" actId="26606"/>
          <ac:picMkLst>
            <pc:docMk/>
            <pc:sldMk cId="3699363614" sldId="323"/>
            <ac:picMk id="6" creationId="{5F643C0C-C937-B22F-2796-6D0793F7D90F}"/>
          </ac:picMkLst>
        </pc:picChg>
        <pc:picChg chg="add del mod">
          <ac:chgData name="Akul Arun /DS" userId="86a59505-1c39-42df-b73d-44282e87df83" providerId="ADAL" clId="{6D29F5AB-6D88-402B-AEE9-D316945933E7}" dt="2023-08-11T01:00:21.384" v="4742" actId="21"/>
          <ac:picMkLst>
            <pc:docMk/>
            <pc:sldMk cId="3699363614" sldId="323"/>
            <ac:picMk id="8" creationId="{DBF599F8-0EF3-51FD-7FFE-00AA9C316B2F}"/>
          </ac:picMkLst>
        </pc:picChg>
        <pc:picChg chg="add mod">
          <ac:chgData name="Akul Arun /DS" userId="86a59505-1c39-42df-b73d-44282e87df83" providerId="ADAL" clId="{6D29F5AB-6D88-402B-AEE9-D316945933E7}" dt="2023-08-11T01:00:53.343" v="4748" actId="14100"/>
          <ac:picMkLst>
            <pc:docMk/>
            <pc:sldMk cId="3699363614" sldId="323"/>
            <ac:picMk id="10" creationId="{2A1BE735-4568-296D-90C7-1FDC66F9F289}"/>
          </ac:picMkLst>
        </pc:picChg>
        <pc:picChg chg="add">
          <ac:chgData name="Akul Arun /DS" userId="86a59505-1c39-42df-b73d-44282e87df83" providerId="ADAL" clId="{6D29F5AB-6D88-402B-AEE9-D316945933E7}" dt="2023-08-11T00:57:08.034" v="4720" actId="26606"/>
          <ac:picMkLst>
            <pc:docMk/>
            <pc:sldMk cId="3699363614" sldId="323"/>
            <ac:picMk id="11" creationId="{D04C0182-96E7-4A1B-8EAB-F910C2F3ED48}"/>
          </ac:picMkLst>
        </pc:picChg>
        <pc:picChg chg="add mod">
          <ac:chgData name="Akul Arun /DS" userId="86a59505-1c39-42df-b73d-44282e87df83" providerId="ADAL" clId="{6D29F5AB-6D88-402B-AEE9-D316945933E7}" dt="2023-08-11T01:00:46.078" v="4745" actId="1076"/>
          <ac:picMkLst>
            <pc:docMk/>
            <pc:sldMk cId="3699363614" sldId="323"/>
            <ac:picMk id="13" creationId="{8DBD9899-8764-9E09-6DBC-692E57EF2DEC}"/>
          </ac:picMkLst>
        </pc:picChg>
      </pc:sldChg>
    </pc:docChg>
  </pc:docChgLst>
  <pc:docChgLst>
    <pc:chgData name="Akul Arun /DS" userId="86a59505-1c39-42df-b73d-44282e87df83" providerId="ADAL" clId="{C1AA6678-8B4C-46F7-9D62-D5715D0A7FB4}"/>
    <pc:docChg chg="undo custSel addSld delSld modSld sldOrd">
      <pc:chgData name="Akul Arun /DS" userId="86a59505-1c39-42df-b73d-44282e87df83" providerId="ADAL" clId="{C1AA6678-8B4C-46F7-9D62-D5715D0A7FB4}" dt="2023-12-09T12:38:36.966" v="8362" actId="20577"/>
      <pc:docMkLst>
        <pc:docMk/>
      </pc:docMkLst>
      <pc:sldChg chg="del">
        <pc:chgData name="Akul Arun /DS" userId="86a59505-1c39-42df-b73d-44282e87df83" providerId="ADAL" clId="{C1AA6678-8B4C-46F7-9D62-D5715D0A7FB4}" dt="2023-12-09T09:42:58.258" v="2054" actId="47"/>
        <pc:sldMkLst>
          <pc:docMk/>
          <pc:sldMk cId="0" sldId="258"/>
        </pc:sldMkLst>
      </pc:sldChg>
      <pc:sldChg chg="modSp mod modNotesTx">
        <pc:chgData name="Akul Arun /DS" userId="86a59505-1c39-42df-b73d-44282e87df83" providerId="ADAL" clId="{C1AA6678-8B4C-46F7-9D62-D5715D0A7FB4}" dt="2023-12-09T06:52:00.233" v="13" actId="20577"/>
        <pc:sldMkLst>
          <pc:docMk/>
          <pc:sldMk cId="0" sldId="259"/>
        </pc:sldMkLst>
        <pc:grpChg chg="mod">
          <ac:chgData name="Akul Arun /DS" userId="86a59505-1c39-42df-b73d-44282e87df83" providerId="ADAL" clId="{C1AA6678-8B4C-46F7-9D62-D5715D0A7FB4}" dt="2023-12-09T06:49:07.432" v="0" actId="1076"/>
          <ac:grpSpMkLst>
            <pc:docMk/>
            <pc:sldMk cId="0" sldId="259"/>
            <ac:grpSpMk id="418" creationId="{00000000-0000-0000-0000-000000000000}"/>
          </ac:grpSpMkLst>
        </pc:grpChg>
        <pc:grpChg chg="mod">
          <ac:chgData name="Akul Arun /DS" userId="86a59505-1c39-42df-b73d-44282e87df83" providerId="ADAL" clId="{C1AA6678-8B4C-46F7-9D62-D5715D0A7FB4}" dt="2023-12-09T06:49:07.432" v="0" actId="1076"/>
          <ac:grpSpMkLst>
            <pc:docMk/>
            <pc:sldMk cId="0" sldId="259"/>
            <ac:grpSpMk id="421" creationId="{00000000-0000-0000-0000-000000000000}"/>
          </ac:grpSpMkLst>
        </pc:grpChg>
        <pc:grpChg chg="mod">
          <ac:chgData name="Akul Arun /DS" userId="86a59505-1c39-42df-b73d-44282e87df83" providerId="ADAL" clId="{C1AA6678-8B4C-46F7-9D62-D5715D0A7FB4}" dt="2023-12-09T06:49:07.432" v="0" actId="1076"/>
          <ac:grpSpMkLst>
            <pc:docMk/>
            <pc:sldMk cId="0" sldId="259"/>
            <ac:grpSpMk id="432" creationId="{00000000-0000-0000-0000-000000000000}"/>
          </ac:grpSpMkLst>
        </pc:grpChg>
        <pc:grpChg chg="mod">
          <ac:chgData name="Akul Arun /DS" userId="86a59505-1c39-42df-b73d-44282e87df83" providerId="ADAL" clId="{C1AA6678-8B4C-46F7-9D62-D5715D0A7FB4}" dt="2023-12-09T06:49:07.432" v="0" actId="1076"/>
          <ac:grpSpMkLst>
            <pc:docMk/>
            <pc:sldMk cId="0" sldId="259"/>
            <ac:grpSpMk id="435" creationId="{00000000-0000-0000-0000-000000000000}"/>
          </ac:grpSpMkLst>
        </pc:grpChg>
      </pc:sldChg>
      <pc:sldChg chg="modSp mod modNotesTx">
        <pc:chgData name="Akul Arun /DS" userId="86a59505-1c39-42df-b73d-44282e87df83" providerId="ADAL" clId="{C1AA6678-8B4C-46F7-9D62-D5715D0A7FB4}" dt="2023-12-09T09:44:16.897" v="2087" actId="20577"/>
        <pc:sldMkLst>
          <pc:docMk/>
          <pc:sldMk cId="0" sldId="260"/>
        </pc:sldMkLst>
        <pc:spChg chg="mod">
          <ac:chgData name="Akul Arun /DS" userId="86a59505-1c39-42df-b73d-44282e87df83" providerId="ADAL" clId="{C1AA6678-8B4C-46F7-9D62-D5715D0A7FB4}" dt="2023-12-09T07:10:56.494" v="332" actId="1076"/>
          <ac:spMkLst>
            <pc:docMk/>
            <pc:sldMk cId="0" sldId="260"/>
            <ac:spMk id="22" creationId="{43ACC8B6-781D-AD4B-3E21-49156E8C19B5}"/>
          </ac:spMkLst>
        </pc:spChg>
      </pc:sldChg>
      <pc:sldChg chg="del">
        <pc:chgData name="Akul Arun /DS" userId="86a59505-1c39-42df-b73d-44282e87df83" providerId="ADAL" clId="{C1AA6678-8B4C-46F7-9D62-D5715D0A7FB4}" dt="2023-12-09T09:43:04.237" v="2055" actId="47"/>
        <pc:sldMkLst>
          <pc:docMk/>
          <pc:sldMk cId="0" sldId="266"/>
        </pc:sldMkLst>
      </pc:sldChg>
      <pc:sldChg chg="del">
        <pc:chgData name="Akul Arun /DS" userId="86a59505-1c39-42df-b73d-44282e87df83" providerId="ADAL" clId="{C1AA6678-8B4C-46F7-9D62-D5715D0A7FB4}" dt="2023-12-09T09:43:04.237" v="2055" actId="47"/>
        <pc:sldMkLst>
          <pc:docMk/>
          <pc:sldMk cId="0" sldId="267"/>
        </pc:sldMkLst>
      </pc:sldChg>
      <pc:sldChg chg="del">
        <pc:chgData name="Akul Arun /DS" userId="86a59505-1c39-42df-b73d-44282e87df83" providerId="ADAL" clId="{C1AA6678-8B4C-46F7-9D62-D5715D0A7FB4}" dt="2023-12-09T09:42:47.881" v="2049" actId="47"/>
        <pc:sldMkLst>
          <pc:docMk/>
          <pc:sldMk cId="0" sldId="268"/>
        </pc:sldMkLst>
      </pc:sldChg>
      <pc:sldChg chg="del">
        <pc:chgData name="Akul Arun /DS" userId="86a59505-1c39-42df-b73d-44282e87df83" providerId="ADAL" clId="{C1AA6678-8B4C-46F7-9D62-D5715D0A7FB4}" dt="2023-12-09T09:42:43.876" v="2042" actId="47"/>
        <pc:sldMkLst>
          <pc:docMk/>
          <pc:sldMk cId="0" sldId="269"/>
        </pc:sldMkLst>
      </pc:sldChg>
      <pc:sldChg chg="modSp mod ord modNotesTx">
        <pc:chgData name="Akul Arun /DS" userId="86a59505-1c39-42df-b73d-44282e87df83" providerId="ADAL" clId="{C1AA6678-8B4C-46F7-9D62-D5715D0A7FB4}" dt="2023-12-09T09:44:52.319" v="2124" actId="20577"/>
        <pc:sldMkLst>
          <pc:docMk/>
          <pc:sldMk cId="0" sldId="282"/>
        </pc:sldMkLst>
        <pc:spChg chg="mod">
          <ac:chgData name="Akul Arun /DS" userId="86a59505-1c39-42df-b73d-44282e87df83" providerId="ADAL" clId="{C1AA6678-8B4C-46F7-9D62-D5715D0A7FB4}" dt="2023-12-09T06:58:34.663" v="238" actId="121"/>
          <ac:spMkLst>
            <pc:docMk/>
            <pc:sldMk cId="0" sldId="282"/>
            <ac:spMk id="2" creationId="{40941FD7-3DE4-4953-97E6-D077BDD89B62}"/>
          </ac:spMkLst>
        </pc:spChg>
        <pc:spChg chg="mod">
          <ac:chgData name="Akul Arun /DS" userId="86a59505-1c39-42df-b73d-44282e87df83" providerId="ADAL" clId="{C1AA6678-8B4C-46F7-9D62-D5715D0A7FB4}" dt="2023-12-09T06:57:54.494" v="193" actId="20577"/>
          <ac:spMkLst>
            <pc:docMk/>
            <pc:sldMk cId="0" sldId="282"/>
            <ac:spMk id="2136" creationId="{00000000-0000-0000-0000-000000000000}"/>
          </ac:spMkLst>
        </pc:spChg>
        <pc:spChg chg="mod">
          <ac:chgData name="Akul Arun /DS" userId="86a59505-1c39-42df-b73d-44282e87df83" providerId="ADAL" clId="{C1AA6678-8B4C-46F7-9D62-D5715D0A7FB4}" dt="2023-12-09T06:59:04.884" v="243" actId="20577"/>
          <ac:spMkLst>
            <pc:docMk/>
            <pc:sldMk cId="0" sldId="282"/>
            <ac:spMk id="2144" creationId="{00000000-0000-0000-0000-000000000000}"/>
          </ac:spMkLst>
        </pc:spChg>
        <pc:spChg chg="mod">
          <ac:chgData name="Akul Arun /DS" userId="86a59505-1c39-42df-b73d-44282e87df83" providerId="ADAL" clId="{C1AA6678-8B4C-46F7-9D62-D5715D0A7FB4}" dt="2023-12-09T06:58:38.116" v="239" actId="121"/>
          <ac:spMkLst>
            <pc:docMk/>
            <pc:sldMk cId="0" sldId="282"/>
            <ac:spMk id="2149" creationId="{00000000-0000-0000-0000-000000000000}"/>
          </ac:spMkLst>
        </pc:spChg>
      </pc:sldChg>
      <pc:sldChg chg="del">
        <pc:chgData name="Akul Arun /DS" userId="86a59505-1c39-42df-b73d-44282e87df83" providerId="ADAL" clId="{C1AA6678-8B4C-46F7-9D62-D5715D0A7FB4}" dt="2023-12-09T09:42:46.807" v="2047" actId="47"/>
        <pc:sldMkLst>
          <pc:docMk/>
          <pc:sldMk cId="0" sldId="284"/>
        </pc:sldMkLst>
      </pc:sldChg>
      <pc:sldChg chg="del">
        <pc:chgData name="Akul Arun /DS" userId="86a59505-1c39-42df-b73d-44282e87df83" providerId="ADAL" clId="{C1AA6678-8B4C-46F7-9D62-D5715D0A7FB4}" dt="2023-12-09T09:42:43.250" v="2041" actId="47"/>
        <pc:sldMkLst>
          <pc:docMk/>
          <pc:sldMk cId="0" sldId="285"/>
        </pc:sldMkLst>
      </pc:sldChg>
      <pc:sldChg chg="add del modNotesTx">
        <pc:chgData name="Akul Arun /DS" userId="86a59505-1c39-42df-b73d-44282e87df83" providerId="ADAL" clId="{C1AA6678-8B4C-46F7-9D62-D5715D0A7FB4}" dt="2023-12-09T12:38:36.966" v="8362" actId="20577"/>
        <pc:sldMkLst>
          <pc:docMk/>
          <pc:sldMk cId="0" sldId="286"/>
        </pc:sldMkLst>
      </pc:sldChg>
      <pc:sldChg chg="del">
        <pc:chgData name="Akul Arun /DS" userId="86a59505-1c39-42df-b73d-44282e87df83" providerId="ADAL" clId="{C1AA6678-8B4C-46F7-9D62-D5715D0A7FB4}" dt="2023-12-09T09:42:47.330" v="2048" actId="47"/>
        <pc:sldMkLst>
          <pc:docMk/>
          <pc:sldMk cId="199065102" sldId="298"/>
        </pc:sldMkLst>
      </pc:sldChg>
      <pc:sldChg chg="modSp del mod">
        <pc:chgData name="Akul Arun /DS" userId="86a59505-1c39-42df-b73d-44282e87df83" providerId="ADAL" clId="{C1AA6678-8B4C-46F7-9D62-D5715D0A7FB4}" dt="2023-12-09T09:42:45.688" v="2045" actId="47"/>
        <pc:sldMkLst>
          <pc:docMk/>
          <pc:sldMk cId="1849456870" sldId="301"/>
        </pc:sldMkLst>
        <pc:picChg chg="mod">
          <ac:chgData name="Akul Arun /DS" userId="86a59505-1c39-42df-b73d-44282e87df83" providerId="ADAL" clId="{C1AA6678-8B4C-46F7-9D62-D5715D0A7FB4}" dt="2023-12-09T07:52:25.782" v="898" actId="1076"/>
          <ac:picMkLst>
            <pc:docMk/>
            <pc:sldMk cId="1849456870" sldId="301"/>
            <ac:picMk id="17" creationId="{2760C130-37C6-27D6-341C-94F1801F5965}"/>
          </ac:picMkLst>
        </pc:picChg>
      </pc:sldChg>
      <pc:sldChg chg="del">
        <pc:chgData name="Akul Arun /DS" userId="86a59505-1c39-42df-b73d-44282e87df83" providerId="ADAL" clId="{C1AA6678-8B4C-46F7-9D62-D5715D0A7FB4}" dt="2023-12-09T09:42:46.264" v="2046" actId="47"/>
        <pc:sldMkLst>
          <pc:docMk/>
          <pc:sldMk cId="164523660" sldId="305"/>
        </pc:sldMkLst>
      </pc:sldChg>
      <pc:sldChg chg="del">
        <pc:chgData name="Akul Arun /DS" userId="86a59505-1c39-42df-b73d-44282e87df83" providerId="ADAL" clId="{C1AA6678-8B4C-46F7-9D62-D5715D0A7FB4}" dt="2023-12-09T09:42:45.090" v="2044" actId="47"/>
        <pc:sldMkLst>
          <pc:docMk/>
          <pc:sldMk cId="3589926611" sldId="308"/>
        </pc:sldMkLst>
      </pc:sldChg>
      <pc:sldChg chg="del">
        <pc:chgData name="Akul Arun /DS" userId="86a59505-1c39-42df-b73d-44282e87df83" providerId="ADAL" clId="{C1AA6678-8B4C-46F7-9D62-D5715D0A7FB4}" dt="2023-12-09T09:42:44.468" v="2043" actId="47"/>
        <pc:sldMkLst>
          <pc:docMk/>
          <pc:sldMk cId="864020289" sldId="309"/>
        </pc:sldMkLst>
      </pc:sldChg>
      <pc:sldChg chg="addSp delSp modSp mod ord modNotesTx">
        <pc:chgData name="Akul Arun /DS" userId="86a59505-1c39-42df-b73d-44282e87df83" providerId="ADAL" clId="{C1AA6678-8B4C-46F7-9D62-D5715D0A7FB4}" dt="2023-12-09T10:09:55.068" v="3169" actId="20577"/>
        <pc:sldMkLst>
          <pc:docMk/>
          <pc:sldMk cId="1033348543" sldId="313"/>
        </pc:sldMkLst>
        <pc:spChg chg="add mod">
          <ac:chgData name="Akul Arun /DS" userId="86a59505-1c39-42df-b73d-44282e87df83" providerId="ADAL" clId="{C1AA6678-8B4C-46F7-9D62-D5715D0A7FB4}" dt="2023-12-09T10:09:07.661" v="3154" actId="20577"/>
          <ac:spMkLst>
            <pc:docMk/>
            <pc:sldMk cId="1033348543" sldId="313"/>
            <ac:spMk id="11" creationId="{F75DD71D-3463-C555-0A38-96B951A3CE74}"/>
          </ac:spMkLst>
        </pc:spChg>
        <pc:spChg chg="add mod">
          <ac:chgData name="Akul Arun /DS" userId="86a59505-1c39-42df-b73d-44282e87df83" providerId="ADAL" clId="{C1AA6678-8B4C-46F7-9D62-D5715D0A7FB4}" dt="2023-12-09T10:09:55.068" v="3169" actId="20577"/>
          <ac:spMkLst>
            <pc:docMk/>
            <pc:sldMk cId="1033348543" sldId="313"/>
            <ac:spMk id="12" creationId="{6CCB2A56-3154-9896-1283-6B7CA2AF5CF0}"/>
          </ac:spMkLst>
        </pc:spChg>
        <pc:spChg chg="del">
          <ac:chgData name="Akul Arun /DS" userId="86a59505-1c39-42df-b73d-44282e87df83" providerId="ADAL" clId="{C1AA6678-8B4C-46F7-9D62-D5715D0A7FB4}" dt="2023-12-09T07:19:43.186" v="453" actId="478"/>
          <ac:spMkLst>
            <pc:docMk/>
            <pc:sldMk cId="1033348543" sldId="313"/>
            <ac:spMk id="14" creationId="{B718D65E-1A73-AC2F-C73E-AED15B69B674}"/>
          </ac:spMkLst>
        </pc:spChg>
        <pc:spChg chg="del">
          <ac:chgData name="Akul Arun /DS" userId="86a59505-1c39-42df-b73d-44282e87df83" providerId="ADAL" clId="{C1AA6678-8B4C-46F7-9D62-D5715D0A7FB4}" dt="2023-12-09T07:19:50.456" v="454" actId="478"/>
          <ac:spMkLst>
            <pc:docMk/>
            <pc:sldMk cId="1033348543" sldId="313"/>
            <ac:spMk id="16" creationId="{6AB0010A-E019-C0AD-C450-F7262BB7C414}"/>
          </ac:spMkLst>
        </pc:spChg>
        <pc:spChg chg="mod">
          <ac:chgData name="Akul Arun /DS" userId="86a59505-1c39-42df-b73d-44282e87df83" providerId="ADAL" clId="{C1AA6678-8B4C-46F7-9D62-D5715D0A7FB4}" dt="2023-12-09T07:21:20.296" v="468" actId="1076"/>
          <ac:spMkLst>
            <pc:docMk/>
            <pc:sldMk cId="1033348543" sldId="313"/>
            <ac:spMk id="450" creationId="{00000000-0000-0000-0000-000000000000}"/>
          </ac:spMkLst>
        </pc:spChg>
        <pc:spChg chg="mod">
          <ac:chgData name="Akul Arun /DS" userId="86a59505-1c39-42df-b73d-44282e87df83" providerId="ADAL" clId="{C1AA6678-8B4C-46F7-9D62-D5715D0A7FB4}" dt="2023-12-09T10:01:42.955" v="2722" actId="14100"/>
          <ac:spMkLst>
            <pc:docMk/>
            <pc:sldMk cId="1033348543" sldId="313"/>
            <ac:spMk id="452" creationId="{00000000-0000-0000-0000-000000000000}"/>
          </ac:spMkLst>
        </pc:spChg>
        <pc:spChg chg="mod">
          <ac:chgData name="Akul Arun /DS" userId="86a59505-1c39-42df-b73d-44282e87df83" providerId="ADAL" clId="{C1AA6678-8B4C-46F7-9D62-D5715D0A7FB4}" dt="2023-12-09T07:21:20.296" v="468" actId="1076"/>
          <ac:spMkLst>
            <pc:docMk/>
            <pc:sldMk cId="1033348543" sldId="313"/>
            <ac:spMk id="488" creationId="{00000000-0000-0000-0000-000000000000}"/>
          </ac:spMkLst>
        </pc:spChg>
        <pc:spChg chg="mod">
          <ac:chgData name="Akul Arun /DS" userId="86a59505-1c39-42df-b73d-44282e87df83" providerId="ADAL" clId="{C1AA6678-8B4C-46F7-9D62-D5715D0A7FB4}" dt="2023-12-09T07:21:20.296" v="468" actId="1076"/>
          <ac:spMkLst>
            <pc:docMk/>
            <pc:sldMk cId="1033348543" sldId="313"/>
            <ac:spMk id="492" creationId="{00000000-0000-0000-0000-000000000000}"/>
          </ac:spMkLst>
        </pc:spChg>
        <pc:grpChg chg="mod">
          <ac:chgData name="Akul Arun /DS" userId="86a59505-1c39-42df-b73d-44282e87df83" providerId="ADAL" clId="{C1AA6678-8B4C-46F7-9D62-D5715D0A7FB4}" dt="2023-12-09T07:21:20.296" v="468" actId="1076"/>
          <ac:grpSpMkLst>
            <pc:docMk/>
            <pc:sldMk cId="1033348543" sldId="313"/>
            <ac:grpSpMk id="493" creationId="{00000000-0000-0000-0000-000000000000}"/>
          </ac:grpSpMkLst>
        </pc:grpChg>
        <pc:picChg chg="add mod">
          <ac:chgData name="Akul Arun /DS" userId="86a59505-1c39-42df-b73d-44282e87df83" providerId="ADAL" clId="{C1AA6678-8B4C-46F7-9D62-D5715D0A7FB4}" dt="2023-12-09T07:21:20.296" v="468" actId="1076"/>
          <ac:picMkLst>
            <pc:docMk/>
            <pc:sldMk cId="1033348543" sldId="313"/>
            <ac:picMk id="8" creationId="{AAB85E9B-B4F3-B022-276F-709991418741}"/>
          </ac:picMkLst>
        </pc:picChg>
        <pc:picChg chg="add mod">
          <ac:chgData name="Akul Arun /DS" userId="86a59505-1c39-42df-b73d-44282e87df83" providerId="ADAL" clId="{C1AA6678-8B4C-46F7-9D62-D5715D0A7FB4}" dt="2023-12-09T07:21:20.296" v="468" actId="1076"/>
          <ac:picMkLst>
            <pc:docMk/>
            <pc:sldMk cId="1033348543" sldId="313"/>
            <ac:picMk id="10" creationId="{5A6C5AE6-2AFA-95A8-8A39-7FB21DC9FDB0}"/>
          </ac:picMkLst>
        </pc:picChg>
        <pc:picChg chg="del">
          <ac:chgData name="Akul Arun /DS" userId="86a59505-1c39-42df-b73d-44282e87df83" providerId="ADAL" clId="{C1AA6678-8B4C-46F7-9D62-D5715D0A7FB4}" dt="2023-12-09T07:18:48.750" v="410" actId="478"/>
          <ac:picMkLst>
            <pc:docMk/>
            <pc:sldMk cId="1033348543" sldId="313"/>
            <ac:picMk id="20" creationId="{C82B99A8-FF5A-AC27-437C-B980E50EFD0B}"/>
          </ac:picMkLst>
        </pc:picChg>
        <pc:cxnChg chg="mod">
          <ac:chgData name="Akul Arun /DS" userId="86a59505-1c39-42df-b73d-44282e87df83" providerId="ADAL" clId="{C1AA6678-8B4C-46F7-9D62-D5715D0A7FB4}" dt="2023-12-09T07:21:20.296" v="468" actId="1076"/>
          <ac:cxnSpMkLst>
            <pc:docMk/>
            <pc:sldMk cId="1033348543" sldId="313"/>
            <ac:cxnSpMk id="515" creationId="{00000000-0000-0000-0000-000000000000}"/>
          </ac:cxnSpMkLst>
        </pc:cxnChg>
        <pc:cxnChg chg="mod">
          <ac:chgData name="Akul Arun /DS" userId="86a59505-1c39-42df-b73d-44282e87df83" providerId="ADAL" clId="{C1AA6678-8B4C-46F7-9D62-D5715D0A7FB4}" dt="2023-12-09T07:21:20.296" v="468" actId="1076"/>
          <ac:cxnSpMkLst>
            <pc:docMk/>
            <pc:sldMk cId="1033348543" sldId="313"/>
            <ac:cxnSpMk id="516" creationId="{00000000-0000-0000-0000-000000000000}"/>
          </ac:cxnSpMkLst>
        </pc:cxnChg>
        <pc:cxnChg chg="mod">
          <ac:chgData name="Akul Arun /DS" userId="86a59505-1c39-42df-b73d-44282e87df83" providerId="ADAL" clId="{C1AA6678-8B4C-46F7-9D62-D5715D0A7FB4}" dt="2023-12-09T07:21:20.296" v="468" actId="1076"/>
          <ac:cxnSpMkLst>
            <pc:docMk/>
            <pc:sldMk cId="1033348543" sldId="313"/>
            <ac:cxnSpMk id="517" creationId="{00000000-0000-0000-0000-000000000000}"/>
          </ac:cxnSpMkLst>
        </pc:cxnChg>
        <pc:cxnChg chg="mod">
          <ac:chgData name="Akul Arun /DS" userId="86a59505-1c39-42df-b73d-44282e87df83" providerId="ADAL" clId="{C1AA6678-8B4C-46F7-9D62-D5715D0A7FB4}" dt="2023-12-09T07:21:20.296" v="468" actId="1076"/>
          <ac:cxnSpMkLst>
            <pc:docMk/>
            <pc:sldMk cId="1033348543" sldId="313"/>
            <ac:cxnSpMk id="519" creationId="{00000000-0000-0000-0000-000000000000}"/>
          </ac:cxnSpMkLst>
        </pc:cxnChg>
      </pc:sldChg>
      <pc:sldChg chg="del">
        <pc:chgData name="Akul Arun /DS" userId="86a59505-1c39-42df-b73d-44282e87df83" providerId="ADAL" clId="{C1AA6678-8B4C-46F7-9D62-D5715D0A7FB4}" dt="2023-12-09T09:43:09.805" v="2056" actId="47"/>
        <pc:sldMkLst>
          <pc:docMk/>
          <pc:sldMk cId="3964718444" sldId="314"/>
        </pc:sldMkLst>
      </pc:sldChg>
      <pc:sldChg chg="del">
        <pc:chgData name="Akul Arun /DS" userId="86a59505-1c39-42df-b73d-44282e87df83" providerId="ADAL" clId="{C1AA6678-8B4C-46F7-9D62-D5715D0A7FB4}" dt="2023-12-09T09:43:04.237" v="2055" actId="47"/>
        <pc:sldMkLst>
          <pc:docMk/>
          <pc:sldMk cId="3837328313" sldId="315"/>
        </pc:sldMkLst>
      </pc:sldChg>
      <pc:sldChg chg="del">
        <pc:chgData name="Akul Arun /DS" userId="86a59505-1c39-42df-b73d-44282e87df83" providerId="ADAL" clId="{C1AA6678-8B4C-46F7-9D62-D5715D0A7FB4}" dt="2023-12-09T09:43:04.237" v="2055" actId="47"/>
        <pc:sldMkLst>
          <pc:docMk/>
          <pc:sldMk cId="3731343144" sldId="316"/>
        </pc:sldMkLst>
      </pc:sldChg>
      <pc:sldChg chg="del">
        <pc:chgData name="Akul Arun /DS" userId="86a59505-1c39-42df-b73d-44282e87df83" providerId="ADAL" clId="{C1AA6678-8B4C-46F7-9D62-D5715D0A7FB4}" dt="2023-12-09T09:43:04.237" v="2055" actId="47"/>
        <pc:sldMkLst>
          <pc:docMk/>
          <pc:sldMk cId="2988972463" sldId="317"/>
        </pc:sldMkLst>
      </pc:sldChg>
      <pc:sldChg chg="del">
        <pc:chgData name="Akul Arun /DS" userId="86a59505-1c39-42df-b73d-44282e87df83" providerId="ADAL" clId="{C1AA6678-8B4C-46F7-9D62-D5715D0A7FB4}" dt="2023-12-09T09:42:58.258" v="2054" actId="47"/>
        <pc:sldMkLst>
          <pc:docMk/>
          <pc:sldMk cId="1899021062" sldId="320"/>
        </pc:sldMkLst>
      </pc:sldChg>
      <pc:sldChg chg="del">
        <pc:chgData name="Akul Arun /DS" userId="86a59505-1c39-42df-b73d-44282e87df83" providerId="ADAL" clId="{C1AA6678-8B4C-46F7-9D62-D5715D0A7FB4}" dt="2023-12-09T09:42:42.565" v="2040" actId="47"/>
        <pc:sldMkLst>
          <pc:docMk/>
          <pc:sldMk cId="1618493152" sldId="322"/>
        </pc:sldMkLst>
      </pc:sldChg>
      <pc:sldChg chg="del">
        <pc:chgData name="Akul Arun /DS" userId="86a59505-1c39-42df-b73d-44282e87df83" providerId="ADAL" clId="{C1AA6678-8B4C-46F7-9D62-D5715D0A7FB4}" dt="2023-12-09T09:42:41.505" v="2039" actId="47"/>
        <pc:sldMkLst>
          <pc:docMk/>
          <pc:sldMk cId="3699363614" sldId="323"/>
        </pc:sldMkLst>
      </pc:sldChg>
      <pc:sldChg chg="del">
        <pc:chgData name="Akul Arun /DS" userId="86a59505-1c39-42df-b73d-44282e87df83" providerId="ADAL" clId="{C1AA6678-8B4C-46F7-9D62-D5715D0A7FB4}" dt="2023-12-09T09:42:48.383" v="2050" actId="47"/>
        <pc:sldMkLst>
          <pc:docMk/>
          <pc:sldMk cId="4006989861" sldId="325"/>
        </pc:sldMkLst>
      </pc:sldChg>
      <pc:sldChg chg="del">
        <pc:chgData name="Akul Arun /DS" userId="86a59505-1c39-42df-b73d-44282e87df83" providerId="ADAL" clId="{C1AA6678-8B4C-46F7-9D62-D5715D0A7FB4}" dt="2023-12-09T09:42:48.871" v="2051" actId="47"/>
        <pc:sldMkLst>
          <pc:docMk/>
          <pc:sldMk cId="2124099209" sldId="327"/>
        </pc:sldMkLst>
      </pc:sldChg>
      <pc:sldChg chg="del">
        <pc:chgData name="Akul Arun /DS" userId="86a59505-1c39-42df-b73d-44282e87df83" providerId="ADAL" clId="{C1AA6678-8B4C-46F7-9D62-D5715D0A7FB4}" dt="2023-12-09T09:42:58.258" v="2054" actId="47"/>
        <pc:sldMkLst>
          <pc:docMk/>
          <pc:sldMk cId="2982499351" sldId="328"/>
        </pc:sldMkLst>
      </pc:sldChg>
      <pc:sldChg chg="del">
        <pc:chgData name="Akul Arun /DS" userId="86a59505-1c39-42df-b73d-44282e87df83" providerId="ADAL" clId="{C1AA6678-8B4C-46F7-9D62-D5715D0A7FB4}" dt="2023-12-09T09:42:58.258" v="2054" actId="47"/>
        <pc:sldMkLst>
          <pc:docMk/>
          <pc:sldMk cId="2035984212" sldId="329"/>
        </pc:sldMkLst>
      </pc:sldChg>
      <pc:sldChg chg="del">
        <pc:chgData name="Akul Arun /DS" userId="86a59505-1c39-42df-b73d-44282e87df83" providerId="ADAL" clId="{C1AA6678-8B4C-46F7-9D62-D5715D0A7FB4}" dt="2023-12-09T09:42:58.258" v="2054" actId="47"/>
        <pc:sldMkLst>
          <pc:docMk/>
          <pc:sldMk cId="2955050380" sldId="330"/>
        </pc:sldMkLst>
      </pc:sldChg>
      <pc:sldChg chg="modSp modNotesTx">
        <pc:chgData name="Akul Arun /DS" userId="86a59505-1c39-42df-b73d-44282e87df83" providerId="ADAL" clId="{C1AA6678-8B4C-46F7-9D62-D5715D0A7FB4}" dt="2023-12-09T06:52:44.195" v="66" actId="20577"/>
        <pc:sldMkLst>
          <pc:docMk/>
          <pc:sldMk cId="1894334886" sldId="331"/>
        </pc:sldMkLst>
        <pc:picChg chg="mod">
          <ac:chgData name="Akul Arun /DS" userId="86a59505-1c39-42df-b73d-44282e87df83" providerId="ADAL" clId="{C1AA6678-8B4C-46F7-9D62-D5715D0A7FB4}" dt="2023-12-09T06:49:19.020" v="2" actId="1076"/>
          <ac:picMkLst>
            <pc:docMk/>
            <pc:sldMk cId="1894334886" sldId="331"/>
            <ac:picMk id="2068" creationId="{80427441-0028-6AB9-1127-3E288C15CA94}"/>
          </ac:picMkLst>
        </pc:picChg>
      </pc:sldChg>
      <pc:sldChg chg="del">
        <pc:chgData name="Akul Arun /DS" userId="86a59505-1c39-42df-b73d-44282e87df83" providerId="ADAL" clId="{C1AA6678-8B4C-46F7-9D62-D5715D0A7FB4}" dt="2023-12-09T09:43:09.805" v="2056" actId="47"/>
        <pc:sldMkLst>
          <pc:docMk/>
          <pc:sldMk cId="3523818199" sldId="332"/>
        </pc:sldMkLst>
      </pc:sldChg>
      <pc:sldChg chg="addSp delSp modSp new mod modNotesTx">
        <pc:chgData name="Akul Arun /DS" userId="86a59505-1c39-42df-b73d-44282e87df83" providerId="ADAL" clId="{C1AA6678-8B4C-46F7-9D62-D5715D0A7FB4}" dt="2023-12-09T09:49:07.557" v="2247" actId="478"/>
        <pc:sldMkLst>
          <pc:docMk/>
          <pc:sldMk cId="2195787977" sldId="333"/>
        </pc:sldMkLst>
        <pc:spChg chg="mod">
          <ac:chgData name="Akul Arun /DS" userId="86a59505-1c39-42df-b73d-44282e87df83" providerId="ADAL" clId="{C1AA6678-8B4C-46F7-9D62-D5715D0A7FB4}" dt="2023-12-09T06:55:47.045" v="175" actId="1076"/>
          <ac:spMkLst>
            <pc:docMk/>
            <pc:sldMk cId="2195787977" sldId="333"/>
            <ac:spMk id="2" creationId="{BFBD4E17-6B8B-F919-0C98-7DEEFFDFCC77}"/>
          </ac:spMkLst>
        </pc:spChg>
        <pc:spChg chg="add del mod">
          <ac:chgData name="Akul Arun /DS" userId="86a59505-1c39-42df-b73d-44282e87df83" providerId="ADAL" clId="{C1AA6678-8B4C-46F7-9D62-D5715D0A7FB4}" dt="2023-12-09T09:45:43.830" v="2127" actId="478"/>
          <ac:spMkLst>
            <pc:docMk/>
            <pc:sldMk cId="2195787977" sldId="333"/>
            <ac:spMk id="14" creationId="{A8E8154F-C97C-8A40-40A2-FA64D1DF9937}"/>
          </ac:spMkLst>
        </pc:spChg>
        <pc:spChg chg="add del mod">
          <ac:chgData name="Akul Arun /DS" userId="86a59505-1c39-42df-b73d-44282e87df83" providerId="ADAL" clId="{C1AA6678-8B4C-46F7-9D62-D5715D0A7FB4}" dt="2023-12-09T09:45:46.426" v="2128" actId="478"/>
          <ac:spMkLst>
            <pc:docMk/>
            <pc:sldMk cId="2195787977" sldId="333"/>
            <ac:spMk id="15" creationId="{B9DC421A-5A3C-FCDC-3CCD-33E175C7718B}"/>
          </ac:spMkLst>
        </pc:spChg>
        <pc:spChg chg="add mod">
          <ac:chgData name="Akul Arun /DS" userId="86a59505-1c39-42df-b73d-44282e87df83" providerId="ADAL" clId="{C1AA6678-8B4C-46F7-9D62-D5715D0A7FB4}" dt="2023-12-09T07:12:05.174" v="364" actId="1076"/>
          <ac:spMkLst>
            <pc:docMk/>
            <pc:sldMk cId="2195787977" sldId="333"/>
            <ac:spMk id="16" creationId="{F9CE1852-B50A-7701-0181-3FA9F9EA88E8}"/>
          </ac:spMkLst>
        </pc:spChg>
        <pc:spChg chg="add mod">
          <ac:chgData name="Akul Arun /DS" userId="86a59505-1c39-42df-b73d-44282e87df83" providerId="ADAL" clId="{C1AA6678-8B4C-46F7-9D62-D5715D0A7FB4}" dt="2023-12-09T07:11:36.245" v="344" actId="20577"/>
          <ac:spMkLst>
            <pc:docMk/>
            <pc:sldMk cId="2195787977" sldId="333"/>
            <ac:spMk id="17" creationId="{5DA02515-718D-7D3A-611C-43E9E946D73A}"/>
          </ac:spMkLst>
        </pc:spChg>
        <pc:spChg chg="add mod">
          <ac:chgData name="Akul Arun /DS" userId="86a59505-1c39-42df-b73d-44282e87df83" providerId="ADAL" clId="{C1AA6678-8B4C-46F7-9D62-D5715D0A7FB4}" dt="2023-12-09T07:11:45.206" v="353" actId="20577"/>
          <ac:spMkLst>
            <pc:docMk/>
            <pc:sldMk cId="2195787977" sldId="333"/>
            <ac:spMk id="18" creationId="{BCFBB303-61CA-4944-EE36-4BFC1A4E7819}"/>
          </ac:spMkLst>
        </pc:spChg>
        <pc:spChg chg="add del mod">
          <ac:chgData name="Akul Arun /DS" userId="86a59505-1c39-42df-b73d-44282e87df83" providerId="ADAL" clId="{C1AA6678-8B4C-46F7-9D62-D5715D0A7FB4}" dt="2023-12-09T09:49:07.557" v="2247" actId="478"/>
          <ac:spMkLst>
            <pc:docMk/>
            <pc:sldMk cId="2195787977" sldId="333"/>
            <ac:spMk id="22" creationId="{DCD3A6C3-E8B3-C823-A63D-CB1791A3C208}"/>
          </ac:spMkLst>
        </pc:spChg>
        <pc:picChg chg="add del mod">
          <ac:chgData name="Akul Arun /DS" userId="86a59505-1c39-42df-b73d-44282e87df83" providerId="ADAL" clId="{C1AA6678-8B4C-46F7-9D62-D5715D0A7FB4}" dt="2023-12-09T07:04:12.342" v="257" actId="478"/>
          <ac:picMkLst>
            <pc:docMk/>
            <pc:sldMk cId="2195787977" sldId="333"/>
            <ac:picMk id="4" creationId="{E62744EA-DC57-6BCE-DAFA-67B2B913A7DC}"/>
          </ac:picMkLst>
        </pc:picChg>
        <pc:picChg chg="add del mod">
          <ac:chgData name="Akul Arun /DS" userId="86a59505-1c39-42df-b73d-44282e87df83" providerId="ADAL" clId="{C1AA6678-8B4C-46F7-9D62-D5715D0A7FB4}" dt="2023-12-09T07:04:13.925" v="258" actId="478"/>
          <ac:picMkLst>
            <pc:docMk/>
            <pc:sldMk cId="2195787977" sldId="333"/>
            <ac:picMk id="6" creationId="{A23A8DAA-7407-9145-2165-8F4DAF41A4CF}"/>
          </ac:picMkLst>
        </pc:picChg>
        <pc:picChg chg="add mod">
          <ac:chgData name="Akul Arun /DS" userId="86a59505-1c39-42df-b73d-44282e87df83" providerId="ADAL" clId="{C1AA6678-8B4C-46F7-9D62-D5715D0A7FB4}" dt="2023-12-09T07:07:15.285" v="285" actId="1076"/>
          <ac:picMkLst>
            <pc:docMk/>
            <pc:sldMk cId="2195787977" sldId="333"/>
            <ac:picMk id="8" creationId="{AE75662E-ECA6-4E57-25DE-529501B61392}"/>
          </ac:picMkLst>
        </pc:picChg>
        <pc:picChg chg="add mod">
          <ac:chgData name="Akul Arun /DS" userId="86a59505-1c39-42df-b73d-44282e87df83" providerId="ADAL" clId="{C1AA6678-8B4C-46F7-9D62-D5715D0A7FB4}" dt="2023-12-09T07:08:23.488" v="296" actId="1076"/>
          <ac:picMkLst>
            <pc:docMk/>
            <pc:sldMk cId="2195787977" sldId="333"/>
            <ac:picMk id="10" creationId="{2BEEADCC-D1A8-5237-4AA0-2BC4D8AF44A5}"/>
          </ac:picMkLst>
        </pc:picChg>
        <pc:picChg chg="add mod">
          <ac:chgData name="Akul Arun /DS" userId="86a59505-1c39-42df-b73d-44282e87df83" providerId="ADAL" clId="{C1AA6678-8B4C-46F7-9D62-D5715D0A7FB4}" dt="2023-12-09T07:08:20.965" v="295" actId="1076"/>
          <ac:picMkLst>
            <pc:docMk/>
            <pc:sldMk cId="2195787977" sldId="333"/>
            <ac:picMk id="12" creationId="{51CD5C58-05DD-2AFF-3E02-A08BECBBB99A}"/>
          </ac:picMkLst>
        </pc:picChg>
        <pc:picChg chg="add mod">
          <ac:chgData name="Akul Arun /DS" userId="86a59505-1c39-42df-b73d-44282e87df83" providerId="ADAL" clId="{C1AA6678-8B4C-46F7-9D62-D5715D0A7FB4}" dt="2023-12-09T08:03:45.262" v="994" actId="1076"/>
          <ac:picMkLst>
            <pc:docMk/>
            <pc:sldMk cId="2195787977" sldId="333"/>
            <ac:picMk id="19" creationId="{28C2B73A-16F6-DB37-3715-2E48060C8C57}"/>
          </ac:picMkLst>
        </pc:picChg>
        <pc:picChg chg="add mod">
          <ac:chgData name="Akul Arun /DS" userId="86a59505-1c39-42df-b73d-44282e87df83" providerId="ADAL" clId="{C1AA6678-8B4C-46F7-9D62-D5715D0A7FB4}" dt="2023-12-09T08:03:59.072" v="995" actId="1076"/>
          <ac:picMkLst>
            <pc:docMk/>
            <pc:sldMk cId="2195787977" sldId="333"/>
            <ac:picMk id="20" creationId="{FE339EFF-54E3-A8A5-2392-7E5217B5EDC9}"/>
          </ac:picMkLst>
        </pc:picChg>
        <pc:picChg chg="add mod">
          <ac:chgData name="Akul Arun /DS" userId="86a59505-1c39-42df-b73d-44282e87df83" providerId="ADAL" clId="{C1AA6678-8B4C-46F7-9D62-D5715D0A7FB4}" dt="2023-12-09T08:04:08.131" v="997" actId="1076"/>
          <ac:picMkLst>
            <pc:docMk/>
            <pc:sldMk cId="2195787977" sldId="333"/>
            <ac:picMk id="21" creationId="{5B7A0904-3FD2-718B-9064-0EE4244E1B3C}"/>
          </ac:picMkLst>
        </pc:picChg>
        <pc:cxnChg chg="add del mod">
          <ac:chgData name="Akul Arun /DS" userId="86a59505-1c39-42df-b73d-44282e87df83" providerId="ADAL" clId="{C1AA6678-8B4C-46F7-9D62-D5715D0A7FB4}" dt="2023-12-09T07:07:39.040" v="288" actId="478"/>
          <ac:cxnSpMkLst>
            <pc:docMk/>
            <pc:sldMk cId="2195787977" sldId="333"/>
            <ac:cxnSpMk id="13" creationId="{EF2CCADD-63FC-991C-5E60-EB137B4795AA}"/>
          </ac:cxnSpMkLst>
        </pc:cxnChg>
      </pc:sldChg>
      <pc:sldChg chg="add del">
        <pc:chgData name="Akul Arun /DS" userId="86a59505-1c39-42df-b73d-44282e87df83" providerId="ADAL" clId="{C1AA6678-8B4C-46F7-9D62-D5715D0A7FB4}" dt="2023-12-09T09:43:04.237" v="2055" actId="47"/>
        <pc:sldMkLst>
          <pc:docMk/>
          <pc:sldMk cId="1776198615" sldId="334"/>
        </pc:sldMkLst>
      </pc:sldChg>
      <pc:sldChg chg="add del">
        <pc:chgData name="Akul Arun /DS" userId="86a59505-1c39-42df-b73d-44282e87df83" providerId="ADAL" clId="{C1AA6678-8B4C-46F7-9D62-D5715D0A7FB4}" dt="2023-12-09T09:43:09.805" v="2056" actId="47"/>
        <pc:sldMkLst>
          <pc:docMk/>
          <pc:sldMk cId="459357843" sldId="335"/>
        </pc:sldMkLst>
      </pc:sldChg>
      <pc:sldChg chg="addSp delSp modSp add mod modNotesTx">
        <pc:chgData name="Akul Arun /DS" userId="86a59505-1c39-42df-b73d-44282e87df83" providerId="ADAL" clId="{C1AA6678-8B4C-46F7-9D62-D5715D0A7FB4}" dt="2023-12-09T10:00:33.604" v="2720"/>
        <pc:sldMkLst>
          <pc:docMk/>
          <pc:sldMk cId="106077654" sldId="336"/>
        </pc:sldMkLst>
        <pc:spChg chg="del">
          <ac:chgData name="Akul Arun /DS" userId="86a59505-1c39-42df-b73d-44282e87df83" providerId="ADAL" clId="{C1AA6678-8B4C-46F7-9D62-D5715D0A7FB4}" dt="2023-12-09T07:12:57.315" v="367" actId="478"/>
          <ac:spMkLst>
            <pc:docMk/>
            <pc:sldMk cId="106077654" sldId="336"/>
            <ac:spMk id="2" creationId="{BFBD4E17-6B8B-F919-0C98-7DEEFFDFCC77}"/>
          </ac:spMkLst>
        </pc:spChg>
        <pc:spChg chg="add mod">
          <ac:chgData name="Akul Arun /DS" userId="86a59505-1c39-42df-b73d-44282e87df83" providerId="ADAL" clId="{C1AA6678-8B4C-46F7-9D62-D5715D0A7FB4}" dt="2023-12-09T07:14:11.453" v="385" actId="1076"/>
          <ac:spMkLst>
            <pc:docMk/>
            <pc:sldMk cId="106077654" sldId="336"/>
            <ac:spMk id="4" creationId="{DC0DE719-15C7-96CD-0B26-95EDDC88BA07}"/>
          </ac:spMkLst>
        </pc:spChg>
        <pc:spChg chg="add del mod">
          <ac:chgData name="Akul Arun /DS" userId="86a59505-1c39-42df-b73d-44282e87df83" providerId="ADAL" clId="{C1AA6678-8B4C-46F7-9D62-D5715D0A7FB4}" dt="2023-12-09T09:49:25.119" v="2250"/>
          <ac:spMkLst>
            <pc:docMk/>
            <pc:sldMk cId="106077654" sldId="336"/>
            <ac:spMk id="7" creationId="{CEDA1FD8-0956-E603-F2BC-7CB07172DA62}"/>
          </ac:spMkLst>
        </pc:spChg>
        <pc:spChg chg="add mod">
          <ac:chgData name="Akul Arun /DS" userId="86a59505-1c39-42df-b73d-44282e87df83" providerId="ADAL" clId="{C1AA6678-8B4C-46F7-9D62-D5715D0A7FB4}" dt="2023-12-09T09:56:35.502" v="2590"/>
          <ac:spMkLst>
            <pc:docMk/>
            <pc:sldMk cId="106077654" sldId="336"/>
            <ac:spMk id="9" creationId="{32DF6B63-161A-EC9F-684F-43ED62007CC9}"/>
          </ac:spMkLst>
        </pc:spChg>
        <pc:spChg chg="del">
          <ac:chgData name="Akul Arun /DS" userId="86a59505-1c39-42df-b73d-44282e87df83" providerId="ADAL" clId="{C1AA6678-8B4C-46F7-9D62-D5715D0A7FB4}" dt="2023-12-09T07:12:57.315" v="367" actId="478"/>
          <ac:spMkLst>
            <pc:docMk/>
            <pc:sldMk cId="106077654" sldId="336"/>
            <ac:spMk id="14" creationId="{A8E8154F-C97C-8A40-40A2-FA64D1DF9937}"/>
          </ac:spMkLst>
        </pc:spChg>
        <pc:spChg chg="del">
          <ac:chgData name="Akul Arun /DS" userId="86a59505-1c39-42df-b73d-44282e87df83" providerId="ADAL" clId="{C1AA6678-8B4C-46F7-9D62-D5715D0A7FB4}" dt="2023-12-09T07:12:57.315" v="367" actId="478"/>
          <ac:spMkLst>
            <pc:docMk/>
            <pc:sldMk cId="106077654" sldId="336"/>
            <ac:spMk id="15" creationId="{B9DC421A-5A3C-FCDC-3CCD-33E175C7718B}"/>
          </ac:spMkLst>
        </pc:spChg>
        <pc:spChg chg="del">
          <ac:chgData name="Akul Arun /DS" userId="86a59505-1c39-42df-b73d-44282e87df83" providerId="ADAL" clId="{C1AA6678-8B4C-46F7-9D62-D5715D0A7FB4}" dt="2023-12-09T07:12:57.315" v="367" actId="478"/>
          <ac:spMkLst>
            <pc:docMk/>
            <pc:sldMk cId="106077654" sldId="336"/>
            <ac:spMk id="16" creationId="{F9CE1852-B50A-7701-0181-3FA9F9EA88E8}"/>
          </ac:spMkLst>
        </pc:spChg>
        <pc:spChg chg="del">
          <ac:chgData name="Akul Arun /DS" userId="86a59505-1c39-42df-b73d-44282e87df83" providerId="ADAL" clId="{C1AA6678-8B4C-46F7-9D62-D5715D0A7FB4}" dt="2023-12-09T07:12:57.315" v="367" actId="478"/>
          <ac:spMkLst>
            <pc:docMk/>
            <pc:sldMk cId="106077654" sldId="336"/>
            <ac:spMk id="17" creationId="{5DA02515-718D-7D3A-611C-43E9E946D73A}"/>
          </ac:spMkLst>
        </pc:spChg>
        <pc:spChg chg="del">
          <ac:chgData name="Akul Arun /DS" userId="86a59505-1c39-42df-b73d-44282e87df83" providerId="ADAL" clId="{C1AA6678-8B4C-46F7-9D62-D5715D0A7FB4}" dt="2023-12-09T07:12:57.315" v="367" actId="478"/>
          <ac:spMkLst>
            <pc:docMk/>
            <pc:sldMk cId="106077654" sldId="336"/>
            <ac:spMk id="18" creationId="{BCFBB303-61CA-4944-EE36-4BFC1A4E7819}"/>
          </ac:spMkLst>
        </pc:spChg>
        <pc:picChg chg="add mod">
          <ac:chgData name="Akul Arun /DS" userId="86a59505-1c39-42df-b73d-44282e87df83" providerId="ADAL" clId="{C1AA6678-8B4C-46F7-9D62-D5715D0A7FB4}" dt="2023-12-09T09:53:22.709" v="2358" actId="14100"/>
          <ac:picMkLst>
            <pc:docMk/>
            <pc:sldMk cId="106077654" sldId="336"/>
            <ac:picMk id="6" creationId="{1193AADC-B718-5F04-C37D-0E5E3A9873B9}"/>
          </ac:picMkLst>
        </pc:picChg>
        <pc:picChg chg="del">
          <ac:chgData name="Akul Arun /DS" userId="86a59505-1c39-42df-b73d-44282e87df83" providerId="ADAL" clId="{C1AA6678-8B4C-46F7-9D62-D5715D0A7FB4}" dt="2023-12-09T07:12:57.315" v="367" actId="478"/>
          <ac:picMkLst>
            <pc:docMk/>
            <pc:sldMk cId="106077654" sldId="336"/>
            <ac:picMk id="8" creationId="{AE75662E-ECA6-4E57-25DE-529501B61392}"/>
          </ac:picMkLst>
        </pc:picChg>
        <pc:picChg chg="del">
          <ac:chgData name="Akul Arun /DS" userId="86a59505-1c39-42df-b73d-44282e87df83" providerId="ADAL" clId="{C1AA6678-8B4C-46F7-9D62-D5715D0A7FB4}" dt="2023-12-09T07:12:57.315" v="367" actId="478"/>
          <ac:picMkLst>
            <pc:docMk/>
            <pc:sldMk cId="106077654" sldId="336"/>
            <ac:picMk id="10" creationId="{2BEEADCC-D1A8-5237-4AA0-2BC4D8AF44A5}"/>
          </ac:picMkLst>
        </pc:picChg>
        <pc:picChg chg="del">
          <ac:chgData name="Akul Arun /DS" userId="86a59505-1c39-42df-b73d-44282e87df83" providerId="ADAL" clId="{C1AA6678-8B4C-46F7-9D62-D5715D0A7FB4}" dt="2023-12-09T07:12:57.315" v="367" actId="478"/>
          <ac:picMkLst>
            <pc:docMk/>
            <pc:sldMk cId="106077654" sldId="336"/>
            <ac:picMk id="12" creationId="{51CD5C58-05DD-2AFF-3E02-A08BECBBB99A}"/>
          </ac:picMkLst>
        </pc:picChg>
      </pc:sldChg>
      <pc:sldChg chg="add del">
        <pc:chgData name="Akul Arun /DS" userId="86a59505-1c39-42df-b73d-44282e87df83" providerId="ADAL" clId="{C1AA6678-8B4C-46F7-9D62-D5715D0A7FB4}" dt="2023-12-09T09:42:58.258" v="2054" actId="47"/>
        <pc:sldMkLst>
          <pc:docMk/>
          <pc:sldMk cId="1133235035" sldId="337"/>
        </pc:sldMkLst>
      </pc:sldChg>
      <pc:sldChg chg="addSp delSp modSp add mod ord modNotesTx">
        <pc:chgData name="Akul Arun /DS" userId="86a59505-1c39-42df-b73d-44282e87df83" providerId="ADAL" clId="{C1AA6678-8B4C-46F7-9D62-D5715D0A7FB4}" dt="2023-12-09T12:11:56.046" v="6811" actId="20577"/>
        <pc:sldMkLst>
          <pc:docMk/>
          <pc:sldMk cId="3720495260" sldId="338"/>
        </pc:sldMkLst>
        <pc:spChg chg="mod">
          <ac:chgData name="Akul Arun /DS" userId="86a59505-1c39-42df-b73d-44282e87df83" providerId="ADAL" clId="{C1AA6678-8B4C-46F7-9D62-D5715D0A7FB4}" dt="2023-12-09T09:51:28.638" v="2346" actId="14100"/>
          <ac:spMkLst>
            <pc:docMk/>
            <pc:sldMk cId="3720495260" sldId="338"/>
            <ac:spMk id="2" creationId="{03F05097-69E9-85A2-C13B-643E07B8E863}"/>
          </ac:spMkLst>
        </pc:spChg>
        <pc:spChg chg="add mod">
          <ac:chgData name="Akul Arun /DS" userId="86a59505-1c39-42df-b73d-44282e87df83" providerId="ADAL" clId="{C1AA6678-8B4C-46F7-9D62-D5715D0A7FB4}" dt="2023-12-09T12:11:52.396" v="6806" actId="20577"/>
          <ac:spMkLst>
            <pc:docMk/>
            <pc:sldMk cId="3720495260" sldId="338"/>
            <ac:spMk id="3" creationId="{67278CD9-A9E1-7F3F-9265-2D0C89A589E9}"/>
          </ac:spMkLst>
        </pc:spChg>
        <pc:spChg chg="mod">
          <ac:chgData name="Akul Arun /DS" userId="86a59505-1c39-42df-b73d-44282e87df83" providerId="ADAL" clId="{C1AA6678-8B4C-46F7-9D62-D5715D0A7FB4}" dt="2023-12-09T12:11:56.046" v="6811" actId="20577"/>
          <ac:spMkLst>
            <pc:docMk/>
            <pc:sldMk cId="3720495260" sldId="338"/>
            <ac:spMk id="7" creationId="{F1542A62-4AD4-0C95-A7AB-9FADF44B38CF}"/>
          </ac:spMkLst>
        </pc:spChg>
        <pc:spChg chg="mod">
          <ac:chgData name="Akul Arun /DS" userId="86a59505-1c39-42df-b73d-44282e87df83" providerId="ADAL" clId="{C1AA6678-8B4C-46F7-9D62-D5715D0A7FB4}" dt="2023-12-09T12:11:47.770" v="6801" actId="20577"/>
          <ac:spMkLst>
            <pc:docMk/>
            <pc:sldMk cId="3720495260" sldId="338"/>
            <ac:spMk id="980" creationId="{00000000-0000-0000-0000-000000000000}"/>
          </ac:spMkLst>
        </pc:spChg>
        <pc:spChg chg="del mod">
          <ac:chgData name="Akul Arun /DS" userId="86a59505-1c39-42df-b73d-44282e87df83" providerId="ADAL" clId="{C1AA6678-8B4C-46F7-9D62-D5715D0A7FB4}" dt="2023-12-09T07:26:18.851" v="530" actId="478"/>
          <ac:spMkLst>
            <pc:docMk/>
            <pc:sldMk cId="3720495260" sldId="338"/>
            <ac:spMk id="981" creationId="{00000000-0000-0000-0000-000000000000}"/>
          </ac:spMkLst>
        </pc:spChg>
        <pc:spChg chg="mod">
          <ac:chgData name="Akul Arun /DS" userId="86a59505-1c39-42df-b73d-44282e87df83" providerId="ADAL" clId="{C1AA6678-8B4C-46F7-9D62-D5715D0A7FB4}" dt="2023-12-09T07:25:22.322" v="526" actId="20577"/>
          <ac:spMkLst>
            <pc:docMk/>
            <pc:sldMk cId="3720495260" sldId="338"/>
            <ac:spMk id="984" creationId="{00000000-0000-0000-0000-000000000000}"/>
          </ac:spMkLst>
        </pc:spChg>
        <pc:spChg chg="del mod">
          <ac:chgData name="Akul Arun /DS" userId="86a59505-1c39-42df-b73d-44282e87df83" providerId="ADAL" clId="{C1AA6678-8B4C-46F7-9D62-D5715D0A7FB4}" dt="2023-12-09T07:26:25.216" v="532" actId="478"/>
          <ac:spMkLst>
            <pc:docMk/>
            <pc:sldMk cId="3720495260" sldId="338"/>
            <ac:spMk id="985" creationId="{00000000-0000-0000-0000-000000000000}"/>
          </ac:spMkLst>
        </pc:spChg>
        <pc:spChg chg="mod">
          <ac:chgData name="Akul Arun /DS" userId="86a59505-1c39-42df-b73d-44282e87df83" providerId="ADAL" clId="{C1AA6678-8B4C-46F7-9D62-D5715D0A7FB4}" dt="2023-12-09T07:25:53.298" v="528" actId="20577"/>
          <ac:spMkLst>
            <pc:docMk/>
            <pc:sldMk cId="3720495260" sldId="338"/>
            <ac:spMk id="988" creationId="{00000000-0000-0000-0000-000000000000}"/>
          </ac:spMkLst>
        </pc:spChg>
        <pc:spChg chg="del">
          <ac:chgData name="Akul Arun /DS" userId="86a59505-1c39-42df-b73d-44282e87df83" providerId="ADAL" clId="{C1AA6678-8B4C-46F7-9D62-D5715D0A7FB4}" dt="2023-12-09T07:28:50.174" v="596" actId="478"/>
          <ac:spMkLst>
            <pc:docMk/>
            <pc:sldMk cId="3720495260" sldId="338"/>
            <ac:spMk id="989" creationId="{00000000-0000-0000-0000-000000000000}"/>
          </ac:spMkLst>
        </pc:spChg>
        <pc:spChg chg="mod">
          <ac:chgData name="Akul Arun /DS" userId="86a59505-1c39-42df-b73d-44282e87df83" providerId="ADAL" clId="{C1AA6678-8B4C-46F7-9D62-D5715D0A7FB4}" dt="2023-12-09T10:10:34.063" v="3171" actId="20577"/>
          <ac:spMkLst>
            <pc:docMk/>
            <pc:sldMk cId="3720495260" sldId="338"/>
            <ac:spMk id="992" creationId="{00000000-0000-0000-0000-000000000000}"/>
          </ac:spMkLst>
        </pc:spChg>
        <pc:spChg chg="del">
          <ac:chgData name="Akul Arun /DS" userId="86a59505-1c39-42df-b73d-44282e87df83" providerId="ADAL" clId="{C1AA6678-8B4C-46F7-9D62-D5715D0A7FB4}" dt="2023-12-09T07:28:53.808" v="597" actId="478"/>
          <ac:spMkLst>
            <pc:docMk/>
            <pc:sldMk cId="3720495260" sldId="338"/>
            <ac:spMk id="993" creationId="{00000000-0000-0000-0000-000000000000}"/>
          </ac:spMkLst>
        </pc:spChg>
        <pc:spChg chg="mod">
          <ac:chgData name="Akul Arun /DS" userId="86a59505-1c39-42df-b73d-44282e87df83" providerId="ADAL" clId="{C1AA6678-8B4C-46F7-9D62-D5715D0A7FB4}" dt="2023-12-09T07:27:28.786" v="549" actId="20577"/>
          <ac:spMkLst>
            <pc:docMk/>
            <pc:sldMk cId="3720495260" sldId="338"/>
            <ac:spMk id="994" creationId="{00000000-0000-0000-0000-000000000000}"/>
          </ac:spMkLst>
        </pc:spChg>
        <pc:picChg chg="del">
          <ac:chgData name="Akul Arun /DS" userId="86a59505-1c39-42df-b73d-44282e87df83" providerId="ADAL" clId="{C1AA6678-8B4C-46F7-9D62-D5715D0A7FB4}" dt="2023-12-09T07:29:33.271" v="617" actId="478"/>
          <ac:picMkLst>
            <pc:docMk/>
            <pc:sldMk cId="3720495260" sldId="338"/>
            <ac:picMk id="4" creationId="{C309DD97-EF10-DF23-6BC6-54451C57C29C}"/>
          </ac:picMkLst>
        </pc:picChg>
        <pc:picChg chg="add mod">
          <ac:chgData name="Akul Arun /DS" userId="86a59505-1c39-42df-b73d-44282e87df83" providerId="ADAL" clId="{C1AA6678-8B4C-46F7-9D62-D5715D0A7FB4}" dt="2023-12-09T07:32:45.077" v="628" actId="208"/>
          <ac:picMkLst>
            <pc:docMk/>
            <pc:sldMk cId="3720495260" sldId="338"/>
            <ac:picMk id="10" creationId="{C6799F89-4C19-5ED9-11F4-CDE510AA9425}"/>
          </ac:picMkLst>
        </pc:picChg>
        <pc:picChg chg="add mod ord">
          <ac:chgData name="Akul Arun /DS" userId="86a59505-1c39-42df-b73d-44282e87df83" providerId="ADAL" clId="{C1AA6678-8B4C-46F7-9D62-D5715D0A7FB4}" dt="2023-12-09T07:33:11.662" v="632" actId="1076"/>
          <ac:picMkLst>
            <pc:docMk/>
            <pc:sldMk cId="3720495260" sldId="338"/>
            <ac:picMk id="12" creationId="{C25DFD44-38BD-F957-5869-143539DDBC21}"/>
          </ac:picMkLst>
        </pc:picChg>
      </pc:sldChg>
      <pc:sldChg chg="addSp delSp modSp new mod modNotesTx">
        <pc:chgData name="Akul Arun /DS" userId="86a59505-1c39-42df-b73d-44282e87df83" providerId="ADAL" clId="{C1AA6678-8B4C-46F7-9D62-D5715D0A7FB4}" dt="2023-12-09T11:17:54.074" v="5064" actId="20577"/>
        <pc:sldMkLst>
          <pc:docMk/>
          <pc:sldMk cId="3586252039" sldId="339"/>
        </pc:sldMkLst>
        <pc:spChg chg="mod">
          <ac:chgData name="Akul Arun /DS" userId="86a59505-1c39-42df-b73d-44282e87df83" providerId="ADAL" clId="{C1AA6678-8B4C-46F7-9D62-D5715D0A7FB4}" dt="2023-12-09T10:10:57.956" v="3175" actId="1076"/>
          <ac:spMkLst>
            <pc:docMk/>
            <pc:sldMk cId="3586252039" sldId="339"/>
            <ac:spMk id="2" creationId="{285D3C9F-EF9C-EB8B-D5F9-3B124CDF3F26}"/>
          </ac:spMkLst>
        </pc:spChg>
        <pc:spChg chg="add del mod">
          <ac:chgData name="Akul Arun /DS" userId="86a59505-1c39-42df-b73d-44282e87df83" providerId="ADAL" clId="{C1AA6678-8B4C-46F7-9D62-D5715D0A7FB4}" dt="2023-12-09T08:03:00.823" v="988" actId="478"/>
          <ac:spMkLst>
            <pc:docMk/>
            <pc:sldMk cId="3586252039" sldId="339"/>
            <ac:spMk id="7" creationId="{77117CFF-B1AA-4F7F-9782-3F343599C329}"/>
          </ac:spMkLst>
        </pc:spChg>
        <pc:spChg chg="add mod">
          <ac:chgData name="Akul Arun /DS" userId="86a59505-1c39-42df-b73d-44282e87df83" providerId="ADAL" clId="{C1AA6678-8B4C-46F7-9D62-D5715D0A7FB4}" dt="2023-12-09T10:20:35.088" v="3458" actId="20577"/>
          <ac:spMkLst>
            <pc:docMk/>
            <pc:sldMk cId="3586252039" sldId="339"/>
            <ac:spMk id="13" creationId="{D5B449FC-2FAF-3ADD-A23F-0EF0FD3E9B5B}"/>
          </ac:spMkLst>
        </pc:spChg>
        <pc:spChg chg="add mod">
          <ac:chgData name="Akul Arun /DS" userId="86a59505-1c39-42df-b73d-44282e87df83" providerId="ADAL" clId="{C1AA6678-8B4C-46F7-9D62-D5715D0A7FB4}" dt="2023-12-09T10:20:40.648" v="3459"/>
          <ac:spMkLst>
            <pc:docMk/>
            <pc:sldMk cId="3586252039" sldId="339"/>
            <ac:spMk id="14" creationId="{7509BEB4-7FD0-8717-2B11-965918395BBC}"/>
          </ac:spMkLst>
        </pc:spChg>
        <pc:picChg chg="add del mod">
          <ac:chgData name="Akul Arun /DS" userId="86a59505-1c39-42df-b73d-44282e87df83" providerId="ADAL" clId="{C1AA6678-8B4C-46F7-9D62-D5715D0A7FB4}" dt="2023-12-09T10:11:12.655" v="3179" actId="478"/>
          <ac:picMkLst>
            <pc:docMk/>
            <pc:sldMk cId="3586252039" sldId="339"/>
            <ac:picMk id="4" creationId="{DCD7401B-0E08-C672-CFB3-171B6EAB0C98}"/>
          </ac:picMkLst>
        </pc:picChg>
        <pc:picChg chg="add del mod">
          <ac:chgData name="Akul Arun /DS" userId="86a59505-1c39-42df-b73d-44282e87df83" providerId="ADAL" clId="{C1AA6678-8B4C-46F7-9D62-D5715D0A7FB4}" dt="2023-12-09T10:11:14.456" v="3180" actId="478"/>
          <ac:picMkLst>
            <pc:docMk/>
            <pc:sldMk cId="3586252039" sldId="339"/>
            <ac:picMk id="6" creationId="{5BBC975A-ED3D-1AAF-CC20-EBEB498841A2}"/>
          </ac:picMkLst>
        </pc:picChg>
        <pc:picChg chg="add mod ord">
          <ac:chgData name="Akul Arun /DS" userId="86a59505-1c39-42df-b73d-44282e87df83" providerId="ADAL" clId="{C1AA6678-8B4C-46F7-9D62-D5715D0A7FB4}" dt="2023-12-09T10:11:29.390" v="3184" actId="1076"/>
          <ac:picMkLst>
            <pc:docMk/>
            <pc:sldMk cId="3586252039" sldId="339"/>
            <ac:picMk id="8" creationId="{60B319FA-6F32-CD5C-762F-9B7EF2DF5EBD}"/>
          </ac:picMkLst>
        </pc:picChg>
        <pc:picChg chg="add del mod">
          <ac:chgData name="Akul Arun /DS" userId="86a59505-1c39-42df-b73d-44282e87df83" providerId="ADAL" clId="{C1AA6678-8B4C-46F7-9D62-D5715D0A7FB4}" dt="2023-12-09T10:11:10.118" v="3178" actId="478"/>
          <ac:picMkLst>
            <pc:docMk/>
            <pc:sldMk cId="3586252039" sldId="339"/>
            <ac:picMk id="9" creationId="{80A087CA-3C6C-8ACD-B7FE-C22156890553}"/>
          </ac:picMkLst>
        </pc:picChg>
        <pc:picChg chg="add mod">
          <ac:chgData name="Akul Arun /DS" userId="86a59505-1c39-42df-b73d-44282e87df83" providerId="ADAL" clId="{C1AA6678-8B4C-46F7-9D62-D5715D0A7FB4}" dt="2023-12-09T10:11:43.149" v="3186" actId="1076"/>
          <ac:picMkLst>
            <pc:docMk/>
            <pc:sldMk cId="3586252039" sldId="339"/>
            <ac:picMk id="10" creationId="{A362A6CE-F354-9C20-B61F-79F452459247}"/>
          </ac:picMkLst>
        </pc:picChg>
        <pc:picChg chg="add mod">
          <ac:chgData name="Akul Arun /DS" userId="86a59505-1c39-42df-b73d-44282e87df83" providerId="ADAL" clId="{C1AA6678-8B4C-46F7-9D62-D5715D0A7FB4}" dt="2023-12-09T10:11:26.539" v="3183" actId="14100"/>
          <ac:picMkLst>
            <pc:docMk/>
            <pc:sldMk cId="3586252039" sldId="339"/>
            <ac:picMk id="11" creationId="{ED2C92A4-21D3-7005-2658-02A84695118C}"/>
          </ac:picMkLst>
        </pc:picChg>
        <pc:picChg chg="add mod">
          <ac:chgData name="Akul Arun /DS" userId="86a59505-1c39-42df-b73d-44282e87df83" providerId="ADAL" clId="{C1AA6678-8B4C-46F7-9D62-D5715D0A7FB4}" dt="2023-12-09T10:11:47.532" v="3187" actId="1076"/>
          <ac:picMkLst>
            <pc:docMk/>
            <pc:sldMk cId="3586252039" sldId="339"/>
            <ac:picMk id="12" creationId="{1D45FE6B-0F5D-23C7-9E08-53B2C06EDB4E}"/>
          </ac:picMkLst>
        </pc:picChg>
      </pc:sldChg>
      <pc:sldChg chg="add del">
        <pc:chgData name="Akul Arun /DS" userId="86a59505-1c39-42df-b73d-44282e87df83" providerId="ADAL" clId="{C1AA6678-8B4C-46F7-9D62-D5715D0A7FB4}" dt="2023-12-09T07:51:28.476" v="894" actId="47"/>
        <pc:sldMkLst>
          <pc:docMk/>
          <pc:sldMk cId="2044214626" sldId="340"/>
        </pc:sldMkLst>
      </pc:sldChg>
      <pc:sldChg chg="add del">
        <pc:chgData name="Akul Arun /DS" userId="86a59505-1c39-42df-b73d-44282e87df83" providerId="ADAL" clId="{C1AA6678-8B4C-46F7-9D62-D5715D0A7FB4}" dt="2023-12-09T07:51:31.884" v="895" actId="47"/>
        <pc:sldMkLst>
          <pc:docMk/>
          <pc:sldMk cId="3299666352" sldId="341"/>
        </pc:sldMkLst>
      </pc:sldChg>
      <pc:sldChg chg="add del">
        <pc:chgData name="Akul Arun /DS" userId="86a59505-1c39-42df-b73d-44282e87df83" providerId="ADAL" clId="{C1AA6678-8B4C-46F7-9D62-D5715D0A7FB4}" dt="2023-12-09T07:51:31.884" v="895" actId="47"/>
        <pc:sldMkLst>
          <pc:docMk/>
          <pc:sldMk cId="1456292267" sldId="342"/>
        </pc:sldMkLst>
      </pc:sldChg>
      <pc:sldChg chg="add del">
        <pc:chgData name="Akul Arun /DS" userId="86a59505-1c39-42df-b73d-44282e87df83" providerId="ADAL" clId="{C1AA6678-8B4C-46F7-9D62-D5715D0A7FB4}" dt="2023-12-09T07:51:31.884" v="895" actId="47"/>
        <pc:sldMkLst>
          <pc:docMk/>
          <pc:sldMk cId="2195583906" sldId="343"/>
        </pc:sldMkLst>
      </pc:sldChg>
      <pc:sldChg chg="add del">
        <pc:chgData name="Akul Arun /DS" userId="86a59505-1c39-42df-b73d-44282e87df83" providerId="ADAL" clId="{C1AA6678-8B4C-46F7-9D62-D5715D0A7FB4}" dt="2023-12-09T07:51:31.884" v="895" actId="47"/>
        <pc:sldMkLst>
          <pc:docMk/>
          <pc:sldMk cId="1019679731" sldId="344"/>
        </pc:sldMkLst>
      </pc:sldChg>
      <pc:sldChg chg="add del">
        <pc:chgData name="Akul Arun /DS" userId="86a59505-1c39-42df-b73d-44282e87df83" providerId="ADAL" clId="{C1AA6678-8B4C-46F7-9D62-D5715D0A7FB4}" dt="2023-12-09T07:51:37.603" v="896" actId="47"/>
        <pc:sldMkLst>
          <pc:docMk/>
          <pc:sldMk cId="2750248354" sldId="345"/>
        </pc:sldMkLst>
      </pc:sldChg>
      <pc:sldChg chg="add del">
        <pc:chgData name="Akul Arun /DS" userId="86a59505-1c39-42df-b73d-44282e87df83" providerId="ADAL" clId="{C1AA6678-8B4C-46F7-9D62-D5715D0A7FB4}" dt="2023-12-09T07:51:37.603" v="896" actId="47"/>
        <pc:sldMkLst>
          <pc:docMk/>
          <pc:sldMk cId="1768906560" sldId="346"/>
        </pc:sldMkLst>
      </pc:sldChg>
      <pc:sldChg chg="add del">
        <pc:chgData name="Akul Arun /DS" userId="86a59505-1c39-42df-b73d-44282e87df83" providerId="ADAL" clId="{C1AA6678-8B4C-46F7-9D62-D5715D0A7FB4}" dt="2023-12-09T07:51:37.603" v="896" actId="47"/>
        <pc:sldMkLst>
          <pc:docMk/>
          <pc:sldMk cId="405519859" sldId="347"/>
        </pc:sldMkLst>
      </pc:sldChg>
      <pc:sldChg chg="addSp delSp modSp add mod modNotesTx">
        <pc:chgData name="Akul Arun /DS" userId="86a59505-1c39-42df-b73d-44282e87df83" providerId="ADAL" clId="{C1AA6678-8B4C-46F7-9D62-D5715D0A7FB4}" dt="2023-12-09T11:27:05.715" v="5437" actId="1076"/>
        <pc:sldMkLst>
          <pc:docMk/>
          <pc:sldMk cId="1424657195" sldId="348"/>
        </pc:sldMkLst>
        <pc:spChg chg="mod">
          <ac:chgData name="Akul Arun /DS" userId="86a59505-1c39-42df-b73d-44282e87df83" providerId="ADAL" clId="{C1AA6678-8B4C-46F7-9D62-D5715D0A7FB4}" dt="2023-12-09T07:38:21.934" v="740" actId="27636"/>
          <ac:spMkLst>
            <pc:docMk/>
            <pc:sldMk cId="1424657195" sldId="348"/>
            <ac:spMk id="2" creationId="{285D3C9F-EF9C-EB8B-D5F9-3B124CDF3F26}"/>
          </ac:spMkLst>
        </pc:spChg>
        <pc:spChg chg="del mod">
          <ac:chgData name="Akul Arun /DS" userId="86a59505-1c39-42df-b73d-44282e87df83" providerId="ADAL" clId="{C1AA6678-8B4C-46F7-9D62-D5715D0A7FB4}" dt="2023-12-09T07:38:41.126" v="744" actId="478"/>
          <ac:spMkLst>
            <pc:docMk/>
            <pc:sldMk cId="1424657195" sldId="348"/>
            <ac:spMk id="7" creationId="{77117CFF-B1AA-4F7F-9782-3F343599C329}"/>
          </ac:spMkLst>
        </pc:spChg>
        <pc:spChg chg="add mod">
          <ac:chgData name="Akul Arun /DS" userId="86a59505-1c39-42df-b73d-44282e87df83" providerId="ADAL" clId="{C1AA6678-8B4C-46F7-9D62-D5715D0A7FB4}" dt="2023-12-09T07:43:53.439" v="761" actId="207"/>
          <ac:spMkLst>
            <pc:docMk/>
            <pc:sldMk cId="1424657195" sldId="348"/>
            <ac:spMk id="14" creationId="{19F3E3DF-D873-CD37-F35B-E279AF3651D9}"/>
          </ac:spMkLst>
        </pc:spChg>
        <pc:spChg chg="add mod">
          <ac:chgData name="Akul Arun /DS" userId="86a59505-1c39-42df-b73d-44282e87df83" providerId="ADAL" clId="{C1AA6678-8B4C-46F7-9D62-D5715D0A7FB4}" dt="2023-12-09T11:26:26.917" v="5409" actId="1076"/>
          <ac:spMkLst>
            <pc:docMk/>
            <pc:sldMk cId="1424657195" sldId="348"/>
            <ac:spMk id="15" creationId="{1A6D12C8-E315-ABA6-1B20-02E687663B75}"/>
          </ac:spMkLst>
        </pc:spChg>
        <pc:spChg chg="add mod">
          <ac:chgData name="Akul Arun /DS" userId="86a59505-1c39-42df-b73d-44282e87df83" providerId="ADAL" clId="{C1AA6678-8B4C-46F7-9D62-D5715D0A7FB4}" dt="2023-12-09T11:27:05.715" v="5437" actId="1076"/>
          <ac:spMkLst>
            <pc:docMk/>
            <pc:sldMk cId="1424657195" sldId="348"/>
            <ac:spMk id="18" creationId="{5408525F-2AEF-6231-F8DF-BC72EDD31981}"/>
          </ac:spMkLst>
        </pc:spChg>
        <pc:picChg chg="del">
          <ac:chgData name="Akul Arun /DS" userId="86a59505-1c39-42df-b73d-44282e87df83" providerId="ADAL" clId="{C1AA6678-8B4C-46F7-9D62-D5715D0A7FB4}" dt="2023-12-09T07:38:27.614" v="741" actId="478"/>
          <ac:picMkLst>
            <pc:docMk/>
            <pc:sldMk cId="1424657195" sldId="348"/>
            <ac:picMk id="4" creationId="{DCD7401B-0E08-C672-CFB3-171B6EAB0C98}"/>
          </ac:picMkLst>
        </pc:picChg>
        <pc:picChg chg="add del">
          <ac:chgData name="Akul Arun /DS" userId="86a59505-1c39-42df-b73d-44282e87df83" providerId="ADAL" clId="{C1AA6678-8B4C-46F7-9D62-D5715D0A7FB4}" dt="2023-12-09T07:39:21.888" v="746" actId="22"/>
          <ac:picMkLst>
            <pc:docMk/>
            <pc:sldMk cId="1424657195" sldId="348"/>
            <ac:picMk id="5" creationId="{501EA039-ED24-EFCE-2088-EC97FD093401}"/>
          </ac:picMkLst>
        </pc:picChg>
        <pc:picChg chg="del">
          <ac:chgData name="Akul Arun /DS" userId="86a59505-1c39-42df-b73d-44282e87df83" providerId="ADAL" clId="{C1AA6678-8B4C-46F7-9D62-D5715D0A7FB4}" dt="2023-12-09T07:38:29.075" v="742" actId="478"/>
          <ac:picMkLst>
            <pc:docMk/>
            <pc:sldMk cId="1424657195" sldId="348"/>
            <ac:picMk id="6" creationId="{5BBC975A-ED3D-1AAF-CC20-EBEB498841A2}"/>
          </ac:picMkLst>
        </pc:picChg>
        <pc:picChg chg="add mod">
          <ac:chgData name="Akul Arun /DS" userId="86a59505-1c39-42df-b73d-44282e87df83" providerId="ADAL" clId="{C1AA6678-8B4C-46F7-9D62-D5715D0A7FB4}" dt="2023-12-09T07:44:17.888" v="763" actId="1076"/>
          <ac:picMkLst>
            <pc:docMk/>
            <pc:sldMk cId="1424657195" sldId="348"/>
            <ac:picMk id="9" creationId="{B5E19FB7-B183-8DBC-67E5-77BD9EAD6AEB}"/>
          </ac:picMkLst>
        </pc:picChg>
        <pc:picChg chg="add mod">
          <ac:chgData name="Akul Arun /DS" userId="86a59505-1c39-42df-b73d-44282e87df83" providerId="ADAL" clId="{C1AA6678-8B4C-46F7-9D62-D5715D0A7FB4}" dt="2023-12-09T07:57:39.028" v="947" actId="1076"/>
          <ac:picMkLst>
            <pc:docMk/>
            <pc:sldMk cId="1424657195" sldId="348"/>
            <ac:picMk id="11" creationId="{05212B61-9438-4546-10F9-D12596A7E162}"/>
          </ac:picMkLst>
        </pc:picChg>
        <pc:picChg chg="add mod">
          <ac:chgData name="Akul Arun /DS" userId="86a59505-1c39-42df-b73d-44282e87df83" providerId="ADAL" clId="{C1AA6678-8B4C-46F7-9D62-D5715D0A7FB4}" dt="2023-12-09T08:01:26.729" v="972" actId="14100"/>
          <ac:picMkLst>
            <pc:docMk/>
            <pc:sldMk cId="1424657195" sldId="348"/>
            <ac:picMk id="13" creationId="{3A8173A4-FF74-E690-9E40-BA044047688A}"/>
          </ac:picMkLst>
        </pc:picChg>
        <pc:picChg chg="add del">
          <ac:chgData name="Akul Arun /DS" userId="86a59505-1c39-42df-b73d-44282e87df83" providerId="ADAL" clId="{C1AA6678-8B4C-46F7-9D62-D5715D0A7FB4}" dt="2023-12-09T07:44:52.230" v="786" actId="478"/>
          <ac:picMkLst>
            <pc:docMk/>
            <pc:sldMk cId="1424657195" sldId="348"/>
            <ac:picMk id="17" creationId="{74A6B4CB-46A6-FCC0-7F64-8A9E321DE867}"/>
          </ac:picMkLst>
        </pc:picChg>
        <pc:picChg chg="add mod">
          <ac:chgData name="Akul Arun /DS" userId="86a59505-1c39-42df-b73d-44282e87df83" providerId="ADAL" clId="{C1AA6678-8B4C-46F7-9D62-D5715D0A7FB4}" dt="2023-12-09T08:01:28.991" v="973" actId="1076"/>
          <ac:picMkLst>
            <pc:docMk/>
            <pc:sldMk cId="1424657195" sldId="348"/>
            <ac:picMk id="25" creationId="{090D3348-1280-9E47-7C30-DBF3BE22AEBE}"/>
          </ac:picMkLst>
        </pc:picChg>
        <pc:picChg chg="add mod">
          <ac:chgData name="Akul Arun /DS" userId="86a59505-1c39-42df-b73d-44282e87df83" providerId="ADAL" clId="{C1AA6678-8B4C-46F7-9D62-D5715D0A7FB4}" dt="2023-12-09T08:01:32.598" v="974" actId="1076"/>
          <ac:picMkLst>
            <pc:docMk/>
            <pc:sldMk cId="1424657195" sldId="348"/>
            <ac:picMk id="26" creationId="{A1B4E280-CCBC-1AFB-2E74-C6F39DFA9F13}"/>
          </ac:picMkLst>
        </pc:picChg>
        <pc:cxnChg chg="add mod">
          <ac:chgData name="Akul Arun /DS" userId="86a59505-1c39-42df-b73d-44282e87df83" providerId="ADAL" clId="{C1AA6678-8B4C-46F7-9D62-D5715D0A7FB4}" dt="2023-12-09T10:28:54.027" v="3822" actId="14100"/>
          <ac:cxnSpMkLst>
            <pc:docMk/>
            <pc:sldMk cId="1424657195" sldId="348"/>
            <ac:cxnSpMk id="19" creationId="{7B74EFEB-533D-2F0E-598C-E9AD762481FE}"/>
          </ac:cxnSpMkLst>
        </pc:cxnChg>
        <pc:cxnChg chg="add mod">
          <ac:chgData name="Akul Arun /DS" userId="86a59505-1c39-42df-b73d-44282e87df83" providerId="ADAL" clId="{C1AA6678-8B4C-46F7-9D62-D5715D0A7FB4}" dt="2023-12-09T10:28:16.620" v="3815" actId="14100"/>
          <ac:cxnSpMkLst>
            <pc:docMk/>
            <pc:sldMk cId="1424657195" sldId="348"/>
            <ac:cxnSpMk id="23" creationId="{BEAB997E-69C0-18E1-FE8C-7C0825892D33}"/>
          </ac:cxnSpMkLst>
        </pc:cxnChg>
      </pc:sldChg>
      <pc:sldChg chg="add del">
        <pc:chgData name="Akul Arun /DS" userId="86a59505-1c39-42df-b73d-44282e87df83" providerId="ADAL" clId="{C1AA6678-8B4C-46F7-9D62-D5715D0A7FB4}" dt="2023-12-09T08:05:38.340" v="1002" actId="47"/>
        <pc:sldMkLst>
          <pc:docMk/>
          <pc:sldMk cId="3828769471" sldId="349"/>
        </pc:sldMkLst>
      </pc:sldChg>
      <pc:sldChg chg="add del">
        <pc:chgData name="Akul Arun /DS" userId="86a59505-1c39-42df-b73d-44282e87df83" providerId="ADAL" clId="{C1AA6678-8B4C-46F7-9D62-D5715D0A7FB4}" dt="2023-12-09T08:05:36.677" v="1001" actId="47"/>
        <pc:sldMkLst>
          <pc:docMk/>
          <pc:sldMk cId="3047756795" sldId="350"/>
        </pc:sldMkLst>
      </pc:sldChg>
      <pc:sldChg chg="addSp delSp modSp add mod modNotesTx">
        <pc:chgData name="Akul Arun /DS" userId="86a59505-1c39-42df-b73d-44282e87df83" providerId="ADAL" clId="{C1AA6678-8B4C-46F7-9D62-D5715D0A7FB4}" dt="2023-12-09T11:25:55.427" v="5389" actId="1076"/>
        <pc:sldMkLst>
          <pc:docMk/>
          <pc:sldMk cId="4293444018" sldId="351"/>
        </pc:sldMkLst>
        <pc:spChg chg="mod">
          <ac:chgData name="Akul Arun /DS" userId="86a59505-1c39-42df-b73d-44282e87df83" providerId="ADAL" clId="{C1AA6678-8B4C-46F7-9D62-D5715D0A7FB4}" dt="2023-12-09T07:49:40.885" v="849" actId="14100"/>
          <ac:spMkLst>
            <pc:docMk/>
            <pc:sldMk cId="4293444018" sldId="351"/>
            <ac:spMk id="2" creationId="{285D3C9F-EF9C-EB8B-D5F9-3B124CDF3F26}"/>
          </ac:spMkLst>
        </pc:spChg>
        <pc:spChg chg="mod">
          <ac:chgData name="Akul Arun /DS" userId="86a59505-1c39-42df-b73d-44282e87df83" providerId="ADAL" clId="{C1AA6678-8B4C-46F7-9D62-D5715D0A7FB4}" dt="2023-12-09T10:30:21.548" v="3829" actId="1076"/>
          <ac:spMkLst>
            <pc:docMk/>
            <pc:sldMk cId="4293444018" sldId="351"/>
            <ac:spMk id="14" creationId="{19F3E3DF-D873-CD37-F35B-E279AF3651D9}"/>
          </ac:spMkLst>
        </pc:spChg>
        <pc:spChg chg="mod">
          <ac:chgData name="Akul Arun /DS" userId="86a59505-1c39-42df-b73d-44282e87df83" providerId="ADAL" clId="{C1AA6678-8B4C-46F7-9D62-D5715D0A7FB4}" dt="2023-12-09T11:25:29.798" v="5370" actId="1076"/>
          <ac:spMkLst>
            <pc:docMk/>
            <pc:sldMk cId="4293444018" sldId="351"/>
            <ac:spMk id="15" creationId="{1A6D12C8-E315-ABA6-1B20-02E687663B75}"/>
          </ac:spMkLst>
        </pc:spChg>
        <pc:spChg chg="mod">
          <ac:chgData name="Akul Arun /DS" userId="86a59505-1c39-42df-b73d-44282e87df83" providerId="ADAL" clId="{C1AA6678-8B4C-46F7-9D62-D5715D0A7FB4}" dt="2023-12-09T11:25:55.427" v="5389" actId="1076"/>
          <ac:spMkLst>
            <pc:docMk/>
            <pc:sldMk cId="4293444018" sldId="351"/>
            <ac:spMk id="18" creationId="{5408525F-2AEF-6231-F8DF-BC72EDD31981}"/>
          </ac:spMkLst>
        </pc:spChg>
        <pc:spChg chg="add del mod">
          <ac:chgData name="Akul Arun /DS" userId="86a59505-1c39-42df-b73d-44282e87df83" providerId="ADAL" clId="{C1AA6678-8B4C-46F7-9D62-D5715D0A7FB4}" dt="2023-12-09T10:39:38.050" v="3983" actId="478"/>
          <ac:spMkLst>
            <pc:docMk/>
            <pc:sldMk cId="4293444018" sldId="351"/>
            <ac:spMk id="21" creationId="{E77998AD-F91F-2119-9B88-0494B5769694}"/>
          </ac:spMkLst>
        </pc:spChg>
        <pc:picChg chg="add mod">
          <ac:chgData name="Akul Arun /DS" userId="86a59505-1c39-42df-b73d-44282e87df83" providerId="ADAL" clId="{C1AA6678-8B4C-46F7-9D62-D5715D0A7FB4}" dt="2023-12-09T07:49:50.206" v="852" actId="14100"/>
          <ac:picMkLst>
            <pc:docMk/>
            <pc:sldMk cId="4293444018" sldId="351"/>
            <ac:picMk id="4" creationId="{56038393-8B54-7D2B-1497-E0C78B13A2EC}"/>
          </ac:picMkLst>
        </pc:picChg>
        <pc:picChg chg="add mod">
          <ac:chgData name="Akul Arun /DS" userId="86a59505-1c39-42df-b73d-44282e87df83" providerId="ADAL" clId="{C1AA6678-8B4C-46F7-9D62-D5715D0A7FB4}" dt="2023-12-09T07:57:31.661" v="945" actId="1076"/>
          <ac:picMkLst>
            <pc:docMk/>
            <pc:sldMk cId="4293444018" sldId="351"/>
            <ac:picMk id="6" creationId="{787E5008-F56B-F69A-349F-A3F75C9802F7}"/>
          </ac:picMkLst>
        </pc:picChg>
        <pc:picChg chg="add mod">
          <ac:chgData name="Akul Arun /DS" userId="86a59505-1c39-42df-b73d-44282e87df83" providerId="ADAL" clId="{C1AA6678-8B4C-46F7-9D62-D5715D0A7FB4}" dt="2023-12-09T07:57:35.357" v="946" actId="1076"/>
          <ac:picMkLst>
            <pc:docMk/>
            <pc:sldMk cId="4293444018" sldId="351"/>
            <ac:picMk id="8" creationId="{8CAD6FBB-E58C-6DA8-D17C-388F9A7E7CDC}"/>
          </ac:picMkLst>
        </pc:picChg>
        <pc:picChg chg="del">
          <ac:chgData name="Akul Arun /DS" userId="86a59505-1c39-42df-b73d-44282e87df83" providerId="ADAL" clId="{C1AA6678-8B4C-46F7-9D62-D5715D0A7FB4}" dt="2023-12-09T07:49:14.874" v="845" actId="478"/>
          <ac:picMkLst>
            <pc:docMk/>
            <pc:sldMk cId="4293444018" sldId="351"/>
            <ac:picMk id="9" creationId="{B5E19FB7-B183-8DBC-67E5-77BD9EAD6AEB}"/>
          </ac:picMkLst>
        </pc:picChg>
        <pc:picChg chg="del">
          <ac:chgData name="Akul Arun /DS" userId="86a59505-1c39-42df-b73d-44282e87df83" providerId="ADAL" clId="{C1AA6678-8B4C-46F7-9D62-D5715D0A7FB4}" dt="2023-12-09T07:50:20.720" v="877" actId="478"/>
          <ac:picMkLst>
            <pc:docMk/>
            <pc:sldMk cId="4293444018" sldId="351"/>
            <ac:picMk id="11" creationId="{05212B61-9438-4546-10F9-D12596A7E162}"/>
          </ac:picMkLst>
        </pc:picChg>
        <pc:picChg chg="del">
          <ac:chgData name="Akul Arun /DS" userId="86a59505-1c39-42df-b73d-44282e87df83" providerId="ADAL" clId="{C1AA6678-8B4C-46F7-9D62-D5715D0A7FB4}" dt="2023-12-09T07:50:22.042" v="878" actId="478"/>
          <ac:picMkLst>
            <pc:docMk/>
            <pc:sldMk cId="4293444018" sldId="351"/>
            <ac:picMk id="13" creationId="{3A8173A4-FF74-E690-9E40-BA044047688A}"/>
          </ac:picMkLst>
        </pc:picChg>
        <pc:picChg chg="add mod">
          <ac:chgData name="Akul Arun /DS" userId="86a59505-1c39-42df-b73d-44282e87df83" providerId="ADAL" clId="{C1AA6678-8B4C-46F7-9D62-D5715D0A7FB4}" dt="2023-12-09T08:50:42.020" v="1501" actId="1076"/>
          <ac:picMkLst>
            <pc:docMk/>
            <pc:sldMk cId="4293444018" sldId="351"/>
            <ac:picMk id="16" creationId="{D358B119-3692-7678-F461-6A3776C9F220}"/>
          </ac:picMkLst>
        </pc:picChg>
        <pc:picChg chg="add mod">
          <ac:chgData name="Akul Arun /DS" userId="86a59505-1c39-42df-b73d-44282e87df83" providerId="ADAL" clId="{C1AA6678-8B4C-46F7-9D62-D5715D0A7FB4}" dt="2023-12-09T08:50:45.196" v="1502" actId="1076"/>
          <ac:picMkLst>
            <pc:docMk/>
            <pc:sldMk cId="4293444018" sldId="351"/>
            <ac:picMk id="17" creationId="{6F3ED2C2-9FCB-8D04-4D9E-ACD12137C0BB}"/>
          </ac:picMkLst>
        </pc:picChg>
        <pc:cxnChg chg="add mod">
          <ac:chgData name="Akul Arun /DS" userId="86a59505-1c39-42df-b73d-44282e87df83" providerId="ADAL" clId="{C1AA6678-8B4C-46F7-9D62-D5715D0A7FB4}" dt="2023-12-09T10:29:17.366" v="3826" actId="14100"/>
          <ac:cxnSpMkLst>
            <pc:docMk/>
            <pc:sldMk cId="4293444018" sldId="351"/>
            <ac:cxnSpMk id="10" creationId="{D1223D03-1EE2-FF4B-93FE-CBA96DD3A8D8}"/>
          </ac:cxnSpMkLst>
        </pc:cxnChg>
        <pc:cxnChg chg="add mod">
          <ac:chgData name="Akul Arun /DS" userId="86a59505-1c39-42df-b73d-44282e87df83" providerId="ADAL" clId="{C1AA6678-8B4C-46F7-9D62-D5715D0A7FB4}" dt="2023-12-09T10:29:11.427" v="3824" actId="14100"/>
          <ac:cxnSpMkLst>
            <pc:docMk/>
            <pc:sldMk cId="4293444018" sldId="351"/>
            <ac:cxnSpMk id="12" creationId="{5A3C7999-CBA3-5C89-3A08-7FDC98E805D4}"/>
          </ac:cxnSpMkLst>
        </pc:cxnChg>
      </pc:sldChg>
      <pc:sldChg chg="add del">
        <pc:chgData name="Akul Arun /DS" userId="86a59505-1c39-42df-b73d-44282e87df83" providerId="ADAL" clId="{C1AA6678-8B4C-46F7-9D62-D5715D0A7FB4}" dt="2023-12-09T07:55:44.049" v="915" actId="47"/>
        <pc:sldMkLst>
          <pc:docMk/>
          <pc:sldMk cId="2839781208" sldId="352"/>
        </pc:sldMkLst>
      </pc:sldChg>
      <pc:sldChg chg="addSp delSp modSp add mod modNotesTx">
        <pc:chgData name="Akul Arun /DS" userId="86a59505-1c39-42df-b73d-44282e87df83" providerId="ADAL" clId="{C1AA6678-8B4C-46F7-9D62-D5715D0A7FB4}" dt="2023-12-09T11:24:56.289" v="5351" actId="20577"/>
        <pc:sldMkLst>
          <pc:docMk/>
          <pc:sldMk cId="1598041452" sldId="353"/>
        </pc:sldMkLst>
        <pc:spChg chg="mod">
          <ac:chgData name="Akul Arun /DS" userId="86a59505-1c39-42df-b73d-44282e87df83" providerId="ADAL" clId="{C1AA6678-8B4C-46F7-9D62-D5715D0A7FB4}" dt="2023-12-09T07:56:03.775" v="935" actId="20577"/>
          <ac:spMkLst>
            <pc:docMk/>
            <pc:sldMk cId="1598041452" sldId="353"/>
            <ac:spMk id="2" creationId="{285D3C9F-EF9C-EB8B-D5F9-3B124CDF3F26}"/>
          </ac:spMkLst>
        </pc:spChg>
        <pc:spChg chg="mod">
          <ac:chgData name="Akul Arun /DS" userId="86a59505-1c39-42df-b73d-44282e87df83" providerId="ADAL" clId="{C1AA6678-8B4C-46F7-9D62-D5715D0A7FB4}" dt="2023-12-09T07:59:04.949" v="962" actId="1076"/>
          <ac:spMkLst>
            <pc:docMk/>
            <pc:sldMk cId="1598041452" sldId="353"/>
            <ac:spMk id="14" creationId="{19F3E3DF-D873-CD37-F35B-E279AF3651D9}"/>
          </ac:spMkLst>
        </pc:spChg>
        <pc:spChg chg="mod">
          <ac:chgData name="Akul Arun /DS" userId="86a59505-1c39-42df-b73d-44282e87df83" providerId="ADAL" clId="{C1AA6678-8B4C-46F7-9D62-D5715D0A7FB4}" dt="2023-12-09T11:24:36.692" v="5335" actId="20577"/>
          <ac:spMkLst>
            <pc:docMk/>
            <pc:sldMk cId="1598041452" sldId="353"/>
            <ac:spMk id="15" creationId="{1A6D12C8-E315-ABA6-1B20-02E687663B75}"/>
          </ac:spMkLst>
        </pc:spChg>
        <pc:spChg chg="mod">
          <ac:chgData name="Akul Arun /DS" userId="86a59505-1c39-42df-b73d-44282e87df83" providerId="ADAL" clId="{C1AA6678-8B4C-46F7-9D62-D5715D0A7FB4}" dt="2023-12-09T11:24:56.289" v="5351" actId="20577"/>
          <ac:spMkLst>
            <pc:docMk/>
            <pc:sldMk cId="1598041452" sldId="353"/>
            <ac:spMk id="18" creationId="{5408525F-2AEF-6231-F8DF-BC72EDD31981}"/>
          </ac:spMkLst>
        </pc:spChg>
        <pc:picChg chg="del">
          <ac:chgData name="Akul Arun /DS" userId="86a59505-1c39-42df-b73d-44282e87df83" providerId="ADAL" clId="{C1AA6678-8B4C-46F7-9D62-D5715D0A7FB4}" dt="2023-12-09T07:56:32.568" v="936" actId="478"/>
          <ac:picMkLst>
            <pc:docMk/>
            <pc:sldMk cId="1598041452" sldId="353"/>
            <ac:picMk id="4" creationId="{56038393-8B54-7D2B-1497-E0C78B13A2EC}"/>
          </ac:picMkLst>
        </pc:picChg>
        <pc:picChg chg="add mod">
          <ac:chgData name="Akul Arun /DS" userId="86a59505-1c39-42df-b73d-44282e87df83" providerId="ADAL" clId="{C1AA6678-8B4C-46F7-9D62-D5715D0A7FB4}" dt="2023-12-09T07:56:54.120" v="939" actId="1076"/>
          <ac:picMkLst>
            <pc:docMk/>
            <pc:sldMk cId="1598041452" sldId="353"/>
            <ac:picMk id="5" creationId="{5DE78229-7BC7-39C5-D5BE-05CADEE21DCE}"/>
          </ac:picMkLst>
        </pc:picChg>
        <pc:picChg chg="del">
          <ac:chgData name="Akul Arun /DS" userId="86a59505-1c39-42df-b73d-44282e87df83" providerId="ADAL" clId="{C1AA6678-8B4C-46F7-9D62-D5715D0A7FB4}" dt="2023-12-09T07:56:58.582" v="940" actId="478"/>
          <ac:picMkLst>
            <pc:docMk/>
            <pc:sldMk cId="1598041452" sldId="353"/>
            <ac:picMk id="6" creationId="{787E5008-F56B-F69A-349F-A3F75C9802F7}"/>
          </ac:picMkLst>
        </pc:picChg>
        <pc:picChg chg="del">
          <ac:chgData name="Akul Arun /DS" userId="86a59505-1c39-42df-b73d-44282e87df83" providerId="ADAL" clId="{C1AA6678-8B4C-46F7-9D62-D5715D0A7FB4}" dt="2023-12-09T07:56:58.582" v="940" actId="478"/>
          <ac:picMkLst>
            <pc:docMk/>
            <pc:sldMk cId="1598041452" sldId="353"/>
            <ac:picMk id="8" creationId="{8CAD6FBB-E58C-6DA8-D17C-388F9A7E7CDC}"/>
          </ac:picMkLst>
        </pc:picChg>
        <pc:picChg chg="add mod">
          <ac:chgData name="Akul Arun /DS" userId="86a59505-1c39-42df-b73d-44282e87df83" providerId="ADAL" clId="{C1AA6678-8B4C-46F7-9D62-D5715D0A7FB4}" dt="2023-12-09T07:57:27.909" v="944" actId="1076"/>
          <ac:picMkLst>
            <pc:docMk/>
            <pc:sldMk cId="1598041452" sldId="353"/>
            <ac:picMk id="9" creationId="{63B1EBA4-05B9-56FB-D0B4-C6056CA7079C}"/>
          </ac:picMkLst>
        </pc:picChg>
        <pc:picChg chg="add mod">
          <ac:chgData name="Akul Arun /DS" userId="86a59505-1c39-42df-b73d-44282e87df83" providerId="ADAL" clId="{C1AA6678-8B4C-46F7-9D62-D5715D0A7FB4}" dt="2023-12-09T07:58:48.204" v="961" actId="1076"/>
          <ac:picMkLst>
            <pc:docMk/>
            <pc:sldMk cId="1598041452" sldId="353"/>
            <ac:picMk id="13" creationId="{6C9EC2AB-62F8-ABBE-D8FF-BD61B330AC90}"/>
          </ac:picMkLst>
        </pc:picChg>
        <pc:picChg chg="add mod">
          <ac:chgData name="Akul Arun /DS" userId="86a59505-1c39-42df-b73d-44282e87df83" providerId="ADAL" clId="{C1AA6678-8B4C-46F7-9D62-D5715D0A7FB4}" dt="2023-12-09T08:00:37.558" v="965" actId="1076"/>
          <ac:picMkLst>
            <pc:docMk/>
            <pc:sldMk cId="1598041452" sldId="353"/>
            <ac:picMk id="17" creationId="{776CEC3D-33B0-31AA-6B09-19315DA7B2E5}"/>
          </ac:picMkLst>
        </pc:picChg>
        <pc:picChg chg="add mod">
          <ac:chgData name="Akul Arun /DS" userId="86a59505-1c39-42df-b73d-44282e87df83" providerId="ADAL" clId="{C1AA6678-8B4C-46F7-9D62-D5715D0A7FB4}" dt="2023-12-09T08:01:09.086" v="969" actId="1076"/>
          <ac:picMkLst>
            <pc:docMk/>
            <pc:sldMk cId="1598041452" sldId="353"/>
            <ac:picMk id="20" creationId="{3ED8D9CD-B03E-2E01-7A60-16842B8BE956}"/>
          </ac:picMkLst>
        </pc:picChg>
        <pc:cxnChg chg="mod">
          <ac:chgData name="Akul Arun /DS" userId="86a59505-1c39-42df-b73d-44282e87df83" providerId="ADAL" clId="{C1AA6678-8B4C-46F7-9D62-D5715D0A7FB4}" dt="2023-12-09T10:44:47.541" v="4136" actId="14100"/>
          <ac:cxnSpMkLst>
            <pc:docMk/>
            <pc:sldMk cId="1598041452" sldId="353"/>
            <ac:cxnSpMk id="12" creationId="{5A3C7999-CBA3-5C89-3A08-7FDC98E805D4}"/>
          </ac:cxnSpMkLst>
        </pc:cxnChg>
      </pc:sldChg>
      <pc:sldChg chg="addSp delSp modSp add mod ord modNotesTx">
        <pc:chgData name="Akul Arun /DS" userId="86a59505-1c39-42df-b73d-44282e87df83" providerId="ADAL" clId="{C1AA6678-8B4C-46F7-9D62-D5715D0A7FB4}" dt="2023-12-09T11:16:20.392" v="4880"/>
        <pc:sldMkLst>
          <pc:docMk/>
          <pc:sldMk cId="632042364" sldId="354"/>
        </pc:sldMkLst>
        <pc:spChg chg="mod">
          <ac:chgData name="Akul Arun /DS" userId="86a59505-1c39-42df-b73d-44282e87df83" providerId="ADAL" clId="{C1AA6678-8B4C-46F7-9D62-D5715D0A7FB4}" dt="2023-12-09T08:11:10.054" v="1097" actId="255"/>
          <ac:spMkLst>
            <pc:docMk/>
            <pc:sldMk cId="632042364" sldId="354"/>
            <ac:spMk id="2" creationId="{285D3C9F-EF9C-EB8B-D5F9-3B124CDF3F26}"/>
          </ac:spMkLst>
        </pc:spChg>
        <pc:spChg chg="add del mod">
          <ac:chgData name="Akul Arun /DS" userId="86a59505-1c39-42df-b73d-44282e87df83" providerId="ADAL" clId="{C1AA6678-8B4C-46F7-9D62-D5715D0A7FB4}" dt="2023-12-09T10:59:00.245" v="4395" actId="478"/>
          <ac:spMkLst>
            <pc:docMk/>
            <pc:sldMk cId="632042364" sldId="354"/>
            <ac:spMk id="11" creationId="{328C607E-C0A4-63C4-DD2E-34FD12C02C05}"/>
          </ac:spMkLst>
        </pc:spChg>
        <pc:spChg chg="add del mod">
          <ac:chgData name="Akul Arun /DS" userId="86a59505-1c39-42df-b73d-44282e87df83" providerId="ADAL" clId="{C1AA6678-8B4C-46F7-9D62-D5715D0A7FB4}" dt="2023-12-09T10:59:00.245" v="4395" actId="478"/>
          <ac:spMkLst>
            <pc:docMk/>
            <pc:sldMk cId="632042364" sldId="354"/>
            <ac:spMk id="12" creationId="{29BF08E7-A717-839C-D6DD-327DC95B0DFD}"/>
          </ac:spMkLst>
        </pc:spChg>
        <pc:spChg chg="add mod">
          <ac:chgData name="Akul Arun /DS" userId="86a59505-1c39-42df-b73d-44282e87df83" providerId="ADAL" clId="{C1AA6678-8B4C-46F7-9D62-D5715D0A7FB4}" dt="2023-12-09T11:03:44.048" v="4626" actId="20577"/>
          <ac:spMkLst>
            <pc:docMk/>
            <pc:sldMk cId="632042364" sldId="354"/>
            <ac:spMk id="17" creationId="{42EF9659-E50C-4F91-3549-1941E2A649FE}"/>
          </ac:spMkLst>
        </pc:spChg>
        <pc:spChg chg="add mod">
          <ac:chgData name="Akul Arun /DS" userId="86a59505-1c39-42df-b73d-44282e87df83" providerId="ADAL" clId="{C1AA6678-8B4C-46F7-9D62-D5715D0A7FB4}" dt="2023-12-09T11:03:55.140" v="4634" actId="20577"/>
          <ac:spMkLst>
            <pc:docMk/>
            <pc:sldMk cId="632042364" sldId="354"/>
            <ac:spMk id="18" creationId="{BA7A1C12-DCD8-A5F3-38D7-460CEE87AAFD}"/>
          </ac:spMkLst>
        </pc:spChg>
        <pc:picChg chg="del mod">
          <ac:chgData name="Akul Arun /DS" userId="86a59505-1c39-42df-b73d-44282e87df83" providerId="ADAL" clId="{C1AA6678-8B4C-46F7-9D62-D5715D0A7FB4}" dt="2023-12-09T08:07:12.442" v="1058" actId="478"/>
          <ac:picMkLst>
            <pc:docMk/>
            <pc:sldMk cId="632042364" sldId="354"/>
            <ac:picMk id="4" creationId="{DCD7401B-0E08-C672-CFB3-171B6EAB0C98}"/>
          </ac:picMkLst>
        </pc:picChg>
        <pc:picChg chg="add mod">
          <ac:chgData name="Akul Arun /DS" userId="86a59505-1c39-42df-b73d-44282e87df83" providerId="ADAL" clId="{C1AA6678-8B4C-46F7-9D62-D5715D0A7FB4}" dt="2023-12-09T10:57:02.011" v="4346" actId="1076"/>
          <ac:picMkLst>
            <pc:docMk/>
            <pc:sldMk cId="632042364" sldId="354"/>
            <ac:picMk id="5" creationId="{763EC6ED-BC94-8CFA-165C-5147DD0ECDB0}"/>
          </ac:picMkLst>
        </pc:picChg>
        <pc:picChg chg="del">
          <ac:chgData name="Akul Arun /DS" userId="86a59505-1c39-42df-b73d-44282e87df83" providerId="ADAL" clId="{C1AA6678-8B4C-46F7-9D62-D5715D0A7FB4}" dt="2023-12-09T08:07:12.442" v="1058" actId="478"/>
          <ac:picMkLst>
            <pc:docMk/>
            <pc:sldMk cId="632042364" sldId="354"/>
            <ac:picMk id="6" creationId="{5BBC975A-ED3D-1AAF-CC20-EBEB498841A2}"/>
          </ac:picMkLst>
        </pc:picChg>
        <pc:picChg chg="mod ord">
          <ac:chgData name="Akul Arun /DS" userId="86a59505-1c39-42df-b73d-44282e87df83" providerId="ADAL" clId="{C1AA6678-8B4C-46F7-9D62-D5715D0A7FB4}" dt="2023-12-09T10:57:02.011" v="4346" actId="1076"/>
          <ac:picMkLst>
            <pc:docMk/>
            <pc:sldMk cId="632042364" sldId="354"/>
            <ac:picMk id="8" creationId="{60B319FA-6F32-CD5C-762F-9B7EF2DF5EBD}"/>
          </ac:picMkLst>
        </pc:picChg>
        <pc:picChg chg="mod ord">
          <ac:chgData name="Akul Arun /DS" userId="86a59505-1c39-42df-b73d-44282e87df83" providerId="ADAL" clId="{C1AA6678-8B4C-46F7-9D62-D5715D0A7FB4}" dt="2023-12-09T10:57:02.011" v="4346" actId="1076"/>
          <ac:picMkLst>
            <pc:docMk/>
            <pc:sldMk cId="632042364" sldId="354"/>
            <ac:picMk id="9" creationId="{80A087CA-3C6C-8ACD-B7FE-C22156890553}"/>
          </ac:picMkLst>
        </pc:picChg>
        <pc:picChg chg="add mod">
          <ac:chgData name="Akul Arun /DS" userId="86a59505-1c39-42df-b73d-44282e87df83" providerId="ADAL" clId="{C1AA6678-8B4C-46F7-9D62-D5715D0A7FB4}" dt="2023-12-09T10:57:02.011" v="4346" actId="1076"/>
          <ac:picMkLst>
            <pc:docMk/>
            <pc:sldMk cId="632042364" sldId="354"/>
            <ac:picMk id="10" creationId="{FFDA41E3-BC66-FB7E-518A-96F233C5DFB5}"/>
          </ac:picMkLst>
        </pc:picChg>
        <pc:picChg chg="add mod">
          <ac:chgData name="Akul Arun /DS" userId="86a59505-1c39-42df-b73d-44282e87df83" providerId="ADAL" clId="{C1AA6678-8B4C-46F7-9D62-D5715D0A7FB4}" dt="2023-12-09T10:56:56.652" v="4345" actId="571"/>
          <ac:picMkLst>
            <pc:docMk/>
            <pc:sldMk cId="632042364" sldId="354"/>
            <ac:picMk id="13" creationId="{7639B9FA-228E-B9AA-719E-147FCFEB04A0}"/>
          </ac:picMkLst>
        </pc:picChg>
        <pc:picChg chg="add mod">
          <ac:chgData name="Akul Arun /DS" userId="86a59505-1c39-42df-b73d-44282e87df83" providerId="ADAL" clId="{C1AA6678-8B4C-46F7-9D62-D5715D0A7FB4}" dt="2023-12-09T10:56:56.652" v="4345" actId="571"/>
          <ac:picMkLst>
            <pc:docMk/>
            <pc:sldMk cId="632042364" sldId="354"/>
            <ac:picMk id="14" creationId="{6040E40F-9531-991F-5371-75BCFC308C3B}"/>
          </ac:picMkLst>
        </pc:picChg>
        <pc:picChg chg="add mod">
          <ac:chgData name="Akul Arun /DS" userId="86a59505-1c39-42df-b73d-44282e87df83" providerId="ADAL" clId="{C1AA6678-8B4C-46F7-9D62-D5715D0A7FB4}" dt="2023-12-09T10:56:56.652" v="4345" actId="571"/>
          <ac:picMkLst>
            <pc:docMk/>
            <pc:sldMk cId="632042364" sldId="354"/>
            <ac:picMk id="15" creationId="{D427DD2E-51C6-AE3E-890B-CBA81B8E75BC}"/>
          </ac:picMkLst>
        </pc:picChg>
        <pc:picChg chg="add mod">
          <ac:chgData name="Akul Arun /DS" userId="86a59505-1c39-42df-b73d-44282e87df83" providerId="ADAL" clId="{C1AA6678-8B4C-46F7-9D62-D5715D0A7FB4}" dt="2023-12-09T10:56:56.652" v="4345" actId="571"/>
          <ac:picMkLst>
            <pc:docMk/>
            <pc:sldMk cId="632042364" sldId="354"/>
            <ac:picMk id="16" creationId="{E641D2EC-ABAB-4742-7391-C3EDA0020394}"/>
          </ac:picMkLst>
        </pc:picChg>
      </pc:sldChg>
      <pc:sldChg chg="addSp delSp modSp add mod ord modNotesTx">
        <pc:chgData name="Akul Arun /DS" userId="86a59505-1c39-42df-b73d-44282e87df83" providerId="ADAL" clId="{C1AA6678-8B4C-46F7-9D62-D5715D0A7FB4}" dt="2023-12-09T11:24:08.871" v="5315" actId="20577"/>
        <pc:sldMkLst>
          <pc:docMk/>
          <pc:sldMk cId="3639200533" sldId="355"/>
        </pc:sldMkLst>
        <pc:spChg chg="mod">
          <ac:chgData name="Akul Arun /DS" userId="86a59505-1c39-42df-b73d-44282e87df83" providerId="ADAL" clId="{C1AA6678-8B4C-46F7-9D62-D5715D0A7FB4}" dt="2023-12-09T08:09:02.998" v="1081" actId="14100"/>
          <ac:spMkLst>
            <pc:docMk/>
            <pc:sldMk cId="3639200533" sldId="355"/>
            <ac:spMk id="2" creationId="{285D3C9F-EF9C-EB8B-D5F9-3B124CDF3F26}"/>
          </ac:spMkLst>
        </pc:spChg>
        <pc:spChg chg="add mod">
          <ac:chgData name="Akul Arun /DS" userId="86a59505-1c39-42df-b73d-44282e87df83" providerId="ADAL" clId="{C1AA6678-8B4C-46F7-9D62-D5715D0A7FB4}" dt="2023-12-09T11:24:08.871" v="5315" actId="20577"/>
          <ac:spMkLst>
            <pc:docMk/>
            <pc:sldMk cId="3639200533" sldId="355"/>
            <ac:spMk id="11" creationId="{E5211999-BDFC-DC0C-CB37-86193661695D}"/>
          </ac:spMkLst>
        </pc:spChg>
        <pc:spChg chg="add mod">
          <ac:chgData name="Akul Arun /DS" userId="86a59505-1c39-42df-b73d-44282e87df83" providerId="ADAL" clId="{C1AA6678-8B4C-46F7-9D62-D5715D0A7FB4}" dt="2023-12-09T11:24:06.903" v="5314" actId="20577"/>
          <ac:spMkLst>
            <pc:docMk/>
            <pc:sldMk cId="3639200533" sldId="355"/>
            <ac:spMk id="12" creationId="{251C275F-9F14-9E95-28ED-CADEF68BA02A}"/>
          </ac:spMkLst>
        </pc:spChg>
        <pc:picChg chg="del">
          <ac:chgData name="Akul Arun /DS" userId="86a59505-1c39-42df-b73d-44282e87df83" providerId="ADAL" clId="{C1AA6678-8B4C-46F7-9D62-D5715D0A7FB4}" dt="2023-12-09T08:07:08.290" v="1056" actId="478"/>
          <ac:picMkLst>
            <pc:docMk/>
            <pc:sldMk cId="3639200533" sldId="355"/>
            <ac:picMk id="4" creationId="{DCD7401B-0E08-C672-CFB3-171B6EAB0C98}"/>
          </ac:picMkLst>
        </pc:picChg>
        <pc:picChg chg="add mod">
          <ac:chgData name="Akul Arun /DS" userId="86a59505-1c39-42df-b73d-44282e87df83" providerId="ADAL" clId="{C1AA6678-8B4C-46F7-9D62-D5715D0A7FB4}" dt="2023-12-09T10:50:00.524" v="4156" actId="1076"/>
          <ac:picMkLst>
            <pc:docMk/>
            <pc:sldMk cId="3639200533" sldId="355"/>
            <ac:picMk id="5" creationId="{CAB5F0BA-5B5D-7277-EE93-90F90F90F143}"/>
          </ac:picMkLst>
        </pc:picChg>
        <pc:picChg chg="del">
          <ac:chgData name="Akul Arun /DS" userId="86a59505-1c39-42df-b73d-44282e87df83" providerId="ADAL" clId="{C1AA6678-8B4C-46F7-9D62-D5715D0A7FB4}" dt="2023-12-09T08:07:09.666" v="1057" actId="478"/>
          <ac:picMkLst>
            <pc:docMk/>
            <pc:sldMk cId="3639200533" sldId="355"/>
            <ac:picMk id="6" creationId="{5BBC975A-ED3D-1AAF-CC20-EBEB498841A2}"/>
          </ac:picMkLst>
        </pc:picChg>
        <pc:picChg chg="mod ord">
          <ac:chgData name="Akul Arun /DS" userId="86a59505-1c39-42df-b73d-44282e87df83" providerId="ADAL" clId="{C1AA6678-8B4C-46F7-9D62-D5715D0A7FB4}" dt="2023-12-09T10:50:00.524" v="4156" actId="1076"/>
          <ac:picMkLst>
            <pc:docMk/>
            <pc:sldMk cId="3639200533" sldId="355"/>
            <ac:picMk id="8" creationId="{60B319FA-6F32-CD5C-762F-9B7EF2DF5EBD}"/>
          </ac:picMkLst>
        </pc:picChg>
        <pc:picChg chg="mod ord">
          <ac:chgData name="Akul Arun /DS" userId="86a59505-1c39-42df-b73d-44282e87df83" providerId="ADAL" clId="{C1AA6678-8B4C-46F7-9D62-D5715D0A7FB4}" dt="2023-12-09T10:50:00.524" v="4156" actId="1076"/>
          <ac:picMkLst>
            <pc:docMk/>
            <pc:sldMk cId="3639200533" sldId="355"/>
            <ac:picMk id="9" creationId="{80A087CA-3C6C-8ACD-B7FE-C22156890553}"/>
          </ac:picMkLst>
        </pc:picChg>
        <pc:picChg chg="add mod">
          <ac:chgData name="Akul Arun /DS" userId="86a59505-1c39-42df-b73d-44282e87df83" providerId="ADAL" clId="{C1AA6678-8B4C-46F7-9D62-D5715D0A7FB4}" dt="2023-12-09T10:50:00.524" v="4156" actId="1076"/>
          <ac:picMkLst>
            <pc:docMk/>
            <pc:sldMk cId="3639200533" sldId="355"/>
            <ac:picMk id="10" creationId="{F53CF1D5-AA1A-3C62-A4A1-CCFD17030BB2}"/>
          </ac:picMkLst>
        </pc:picChg>
      </pc:sldChg>
      <pc:sldChg chg="addSp delSp modSp add mod modNotes modNotesTx">
        <pc:chgData name="Akul Arun /DS" userId="86a59505-1c39-42df-b73d-44282e87df83" providerId="ADAL" clId="{C1AA6678-8B4C-46F7-9D62-D5715D0A7FB4}" dt="2023-12-09T11:22:24.067" v="5286" actId="20577"/>
        <pc:sldMkLst>
          <pc:docMk/>
          <pc:sldMk cId="266613627" sldId="356"/>
        </pc:sldMkLst>
        <pc:spChg chg="mod">
          <ac:chgData name="Akul Arun /DS" userId="86a59505-1c39-42df-b73d-44282e87df83" providerId="ADAL" clId="{C1AA6678-8B4C-46F7-9D62-D5715D0A7FB4}" dt="2023-12-09T08:34:38.061" v="1340" actId="20577"/>
          <ac:spMkLst>
            <pc:docMk/>
            <pc:sldMk cId="266613627" sldId="356"/>
            <ac:spMk id="2" creationId="{285D3C9F-EF9C-EB8B-D5F9-3B124CDF3F26}"/>
          </ac:spMkLst>
        </pc:spChg>
        <pc:spChg chg="add mod">
          <ac:chgData name="Akul Arun /DS" userId="86a59505-1c39-42df-b73d-44282e87df83" providerId="ADAL" clId="{C1AA6678-8B4C-46F7-9D62-D5715D0A7FB4}" dt="2023-12-09T11:22:24.067" v="5286" actId="20577"/>
          <ac:spMkLst>
            <pc:docMk/>
            <pc:sldMk cId="266613627" sldId="356"/>
            <ac:spMk id="11" creationId="{BC1B8B59-A6A1-A254-7EA7-1A145FF45629}"/>
          </ac:spMkLst>
        </pc:spChg>
        <pc:spChg chg="add mod">
          <ac:chgData name="Akul Arun /DS" userId="86a59505-1c39-42df-b73d-44282e87df83" providerId="ADAL" clId="{C1AA6678-8B4C-46F7-9D62-D5715D0A7FB4}" dt="2023-12-09T11:19:55.011" v="5187" actId="1076"/>
          <ac:spMkLst>
            <pc:docMk/>
            <pc:sldMk cId="266613627" sldId="356"/>
            <ac:spMk id="12" creationId="{781F902B-C735-E487-E4F3-AE9AF3CC98CB}"/>
          </ac:spMkLst>
        </pc:spChg>
        <pc:picChg chg="add mod">
          <ac:chgData name="Akul Arun /DS" userId="86a59505-1c39-42df-b73d-44282e87df83" providerId="ADAL" clId="{C1AA6678-8B4C-46F7-9D62-D5715D0A7FB4}" dt="2023-12-09T11:02:23.869" v="4578" actId="1076"/>
          <ac:picMkLst>
            <pc:docMk/>
            <pc:sldMk cId="266613627" sldId="356"/>
            <ac:picMk id="4" creationId="{3292A02E-1E05-8826-983B-30596FB26F9D}"/>
          </ac:picMkLst>
        </pc:picChg>
        <pc:picChg chg="del">
          <ac:chgData name="Akul Arun /DS" userId="86a59505-1c39-42df-b73d-44282e87df83" providerId="ADAL" clId="{C1AA6678-8B4C-46F7-9D62-D5715D0A7FB4}" dt="2023-12-09T08:13:28.218" v="1128" actId="478"/>
          <ac:picMkLst>
            <pc:docMk/>
            <pc:sldMk cId="266613627" sldId="356"/>
            <ac:picMk id="5" creationId="{763EC6ED-BC94-8CFA-165C-5147DD0ECDB0}"/>
          </ac:picMkLst>
        </pc:picChg>
        <pc:picChg chg="add mod">
          <ac:chgData name="Akul Arun /DS" userId="86a59505-1c39-42df-b73d-44282e87df83" providerId="ADAL" clId="{C1AA6678-8B4C-46F7-9D62-D5715D0A7FB4}" dt="2023-12-09T11:02:23.869" v="4578" actId="1076"/>
          <ac:picMkLst>
            <pc:docMk/>
            <pc:sldMk cId="266613627" sldId="356"/>
            <ac:picMk id="7" creationId="{CA2A0C52-F0B2-8E02-889F-2E9E378AB7C1}"/>
          </ac:picMkLst>
        </pc:picChg>
        <pc:picChg chg="mod ord">
          <ac:chgData name="Akul Arun /DS" userId="86a59505-1c39-42df-b73d-44282e87df83" providerId="ADAL" clId="{C1AA6678-8B4C-46F7-9D62-D5715D0A7FB4}" dt="2023-12-09T11:02:23.869" v="4578" actId="1076"/>
          <ac:picMkLst>
            <pc:docMk/>
            <pc:sldMk cId="266613627" sldId="356"/>
            <ac:picMk id="8" creationId="{60B319FA-6F32-CD5C-762F-9B7EF2DF5EBD}"/>
          </ac:picMkLst>
        </pc:picChg>
        <pc:picChg chg="mod ord">
          <ac:chgData name="Akul Arun /DS" userId="86a59505-1c39-42df-b73d-44282e87df83" providerId="ADAL" clId="{C1AA6678-8B4C-46F7-9D62-D5715D0A7FB4}" dt="2023-12-09T11:02:23.869" v="4578" actId="1076"/>
          <ac:picMkLst>
            <pc:docMk/>
            <pc:sldMk cId="266613627" sldId="356"/>
            <ac:picMk id="9" creationId="{80A087CA-3C6C-8ACD-B7FE-C22156890553}"/>
          </ac:picMkLst>
        </pc:picChg>
        <pc:picChg chg="del">
          <ac:chgData name="Akul Arun /DS" userId="86a59505-1c39-42df-b73d-44282e87df83" providerId="ADAL" clId="{C1AA6678-8B4C-46F7-9D62-D5715D0A7FB4}" dt="2023-12-09T08:13:29.697" v="1129" actId="478"/>
          <ac:picMkLst>
            <pc:docMk/>
            <pc:sldMk cId="266613627" sldId="356"/>
            <ac:picMk id="10" creationId="{FFDA41E3-BC66-FB7E-518A-96F233C5DFB5}"/>
          </ac:picMkLst>
        </pc:picChg>
      </pc:sldChg>
      <pc:sldChg chg="addSp delSp modSp add mod modNotesTx">
        <pc:chgData name="Akul Arun /DS" userId="86a59505-1c39-42df-b73d-44282e87df83" providerId="ADAL" clId="{C1AA6678-8B4C-46F7-9D62-D5715D0A7FB4}" dt="2023-12-09T11:30:25.530" v="5475"/>
        <pc:sldMkLst>
          <pc:docMk/>
          <pc:sldMk cId="1536203506" sldId="357"/>
        </pc:sldMkLst>
        <pc:spChg chg="mod">
          <ac:chgData name="Akul Arun /DS" userId="86a59505-1c39-42df-b73d-44282e87df83" providerId="ADAL" clId="{C1AA6678-8B4C-46F7-9D62-D5715D0A7FB4}" dt="2023-12-09T11:21:47.618" v="5263" actId="14100"/>
          <ac:spMkLst>
            <pc:docMk/>
            <pc:sldMk cId="1536203506" sldId="357"/>
            <ac:spMk id="2" creationId="{285D3C9F-EF9C-EB8B-D5F9-3B124CDF3F26}"/>
          </ac:spMkLst>
        </pc:spChg>
        <pc:spChg chg="add mod">
          <ac:chgData name="Akul Arun /DS" userId="86a59505-1c39-42df-b73d-44282e87df83" providerId="ADAL" clId="{C1AA6678-8B4C-46F7-9D62-D5715D0A7FB4}" dt="2023-12-09T11:28:16.139" v="5451" actId="20577"/>
          <ac:spMkLst>
            <pc:docMk/>
            <pc:sldMk cId="1536203506" sldId="357"/>
            <ac:spMk id="11" creationId="{E58FA892-7A13-3279-DA72-D5DD748D2802}"/>
          </ac:spMkLst>
        </pc:spChg>
        <pc:spChg chg="add del mod">
          <ac:chgData name="Akul Arun /DS" userId="86a59505-1c39-42df-b73d-44282e87df83" providerId="ADAL" clId="{C1AA6678-8B4C-46F7-9D62-D5715D0A7FB4}" dt="2023-12-09T11:28:22.451" v="5452" actId="478"/>
          <ac:spMkLst>
            <pc:docMk/>
            <pc:sldMk cId="1536203506" sldId="357"/>
            <ac:spMk id="12" creationId="{83C8A220-4838-46C9-4823-03FBD21783B1}"/>
          </ac:spMkLst>
        </pc:spChg>
        <pc:spChg chg="add mod">
          <ac:chgData name="Akul Arun /DS" userId="86a59505-1c39-42df-b73d-44282e87df83" providerId="ADAL" clId="{C1AA6678-8B4C-46F7-9D62-D5715D0A7FB4}" dt="2023-12-09T11:30:25.530" v="5475"/>
          <ac:spMkLst>
            <pc:docMk/>
            <pc:sldMk cId="1536203506" sldId="357"/>
            <ac:spMk id="13" creationId="{FEBC64CF-632B-09F1-12C2-9B2AAB2D2CFA}"/>
          </ac:spMkLst>
        </pc:spChg>
        <pc:picChg chg="add mod">
          <ac:chgData name="Akul Arun /DS" userId="86a59505-1c39-42df-b73d-44282e87df83" providerId="ADAL" clId="{C1AA6678-8B4C-46F7-9D62-D5715D0A7FB4}" dt="2023-12-09T11:21:44.692" v="5262" actId="1076"/>
          <ac:picMkLst>
            <pc:docMk/>
            <pc:sldMk cId="1536203506" sldId="357"/>
            <ac:picMk id="4" creationId="{0AFF2A51-1572-F7D3-853A-D81FA3D593E0}"/>
          </ac:picMkLst>
        </pc:picChg>
        <pc:picChg chg="del">
          <ac:chgData name="Akul Arun /DS" userId="86a59505-1c39-42df-b73d-44282e87df83" providerId="ADAL" clId="{C1AA6678-8B4C-46F7-9D62-D5715D0A7FB4}" dt="2023-12-09T08:13:33.546" v="1130" actId="478"/>
          <ac:picMkLst>
            <pc:docMk/>
            <pc:sldMk cId="1536203506" sldId="357"/>
            <ac:picMk id="5" creationId="{763EC6ED-BC94-8CFA-165C-5147DD0ECDB0}"/>
          </ac:picMkLst>
        </pc:picChg>
        <pc:picChg chg="add mod">
          <ac:chgData name="Akul Arun /DS" userId="86a59505-1c39-42df-b73d-44282e87df83" providerId="ADAL" clId="{C1AA6678-8B4C-46F7-9D62-D5715D0A7FB4}" dt="2023-12-09T11:21:44.692" v="5262" actId="1076"/>
          <ac:picMkLst>
            <pc:docMk/>
            <pc:sldMk cId="1536203506" sldId="357"/>
            <ac:picMk id="7" creationId="{5798A12D-B60A-A008-C2E3-92BD71ADCA91}"/>
          </ac:picMkLst>
        </pc:picChg>
        <pc:picChg chg="mod ord">
          <ac:chgData name="Akul Arun /DS" userId="86a59505-1c39-42df-b73d-44282e87df83" providerId="ADAL" clId="{C1AA6678-8B4C-46F7-9D62-D5715D0A7FB4}" dt="2023-12-09T11:21:44.692" v="5262" actId="1076"/>
          <ac:picMkLst>
            <pc:docMk/>
            <pc:sldMk cId="1536203506" sldId="357"/>
            <ac:picMk id="8" creationId="{60B319FA-6F32-CD5C-762F-9B7EF2DF5EBD}"/>
          </ac:picMkLst>
        </pc:picChg>
        <pc:picChg chg="mod ord">
          <ac:chgData name="Akul Arun /DS" userId="86a59505-1c39-42df-b73d-44282e87df83" providerId="ADAL" clId="{C1AA6678-8B4C-46F7-9D62-D5715D0A7FB4}" dt="2023-12-09T11:21:44.692" v="5262" actId="1076"/>
          <ac:picMkLst>
            <pc:docMk/>
            <pc:sldMk cId="1536203506" sldId="357"/>
            <ac:picMk id="9" creationId="{80A087CA-3C6C-8ACD-B7FE-C22156890553}"/>
          </ac:picMkLst>
        </pc:picChg>
        <pc:picChg chg="del">
          <ac:chgData name="Akul Arun /DS" userId="86a59505-1c39-42df-b73d-44282e87df83" providerId="ADAL" clId="{C1AA6678-8B4C-46F7-9D62-D5715D0A7FB4}" dt="2023-12-09T08:13:33.546" v="1130" actId="478"/>
          <ac:picMkLst>
            <pc:docMk/>
            <pc:sldMk cId="1536203506" sldId="357"/>
            <ac:picMk id="10" creationId="{FFDA41E3-BC66-FB7E-518A-96F233C5DFB5}"/>
          </ac:picMkLst>
        </pc:picChg>
      </pc:sldChg>
      <pc:sldChg chg="addSp delSp modSp add mod modNotesTx">
        <pc:chgData name="Akul Arun /DS" userId="86a59505-1c39-42df-b73d-44282e87df83" providerId="ADAL" clId="{C1AA6678-8B4C-46F7-9D62-D5715D0A7FB4}" dt="2023-12-09T11:43:58.582" v="5554" actId="5793"/>
        <pc:sldMkLst>
          <pc:docMk/>
          <pc:sldMk cId="1096254959" sldId="358"/>
        </pc:sldMkLst>
        <pc:spChg chg="mod">
          <ac:chgData name="Akul Arun /DS" userId="86a59505-1c39-42df-b73d-44282e87df83" providerId="ADAL" clId="{C1AA6678-8B4C-46F7-9D62-D5715D0A7FB4}" dt="2023-12-09T08:22:33.660" v="1195" actId="20577"/>
          <ac:spMkLst>
            <pc:docMk/>
            <pc:sldMk cId="1096254959" sldId="358"/>
            <ac:spMk id="2" creationId="{285D3C9F-EF9C-EB8B-D5F9-3B124CDF3F26}"/>
          </ac:spMkLst>
        </pc:spChg>
        <pc:spChg chg="add del mod">
          <ac:chgData name="Akul Arun /DS" userId="86a59505-1c39-42df-b73d-44282e87df83" providerId="ADAL" clId="{C1AA6678-8B4C-46F7-9D62-D5715D0A7FB4}" dt="2023-12-09T11:30:51.595" v="5478" actId="478"/>
          <ac:spMkLst>
            <pc:docMk/>
            <pc:sldMk cId="1096254959" sldId="358"/>
            <ac:spMk id="11" creationId="{E7DE7152-3A5D-B610-7344-81D6213FF529}"/>
          </ac:spMkLst>
        </pc:spChg>
        <pc:spChg chg="add del mod">
          <ac:chgData name="Akul Arun /DS" userId="86a59505-1c39-42df-b73d-44282e87df83" providerId="ADAL" clId="{C1AA6678-8B4C-46F7-9D62-D5715D0A7FB4}" dt="2023-12-09T11:30:54.008" v="5479" actId="478"/>
          <ac:spMkLst>
            <pc:docMk/>
            <pc:sldMk cId="1096254959" sldId="358"/>
            <ac:spMk id="12" creationId="{740A09FD-979F-0223-382A-12AD5C3840D0}"/>
          </ac:spMkLst>
        </pc:spChg>
        <pc:spChg chg="add mod">
          <ac:chgData name="Akul Arun /DS" userId="86a59505-1c39-42df-b73d-44282e87df83" providerId="ADAL" clId="{C1AA6678-8B4C-46F7-9D62-D5715D0A7FB4}" dt="2023-12-09T11:42:32.797" v="5545" actId="20577"/>
          <ac:spMkLst>
            <pc:docMk/>
            <pc:sldMk cId="1096254959" sldId="358"/>
            <ac:spMk id="13" creationId="{74D398E1-1E32-7BCC-14DE-A1034EA2EF99}"/>
          </ac:spMkLst>
        </pc:spChg>
        <pc:spChg chg="add mod">
          <ac:chgData name="Akul Arun /DS" userId="86a59505-1c39-42df-b73d-44282e87df83" providerId="ADAL" clId="{C1AA6678-8B4C-46F7-9D62-D5715D0A7FB4}" dt="2023-12-09T11:43:29.938" v="5550"/>
          <ac:spMkLst>
            <pc:docMk/>
            <pc:sldMk cId="1096254959" sldId="358"/>
            <ac:spMk id="14" creationId="{F463BF7E-1445-A134-20F2-6F8F0AD10AA0}"/>
          </ac:spMkLst>
        </pc:spChg>
        <pc:picChg chg="add mod">
          <ac:chgData name="Akul Arun /DS" userId="86a59505-1c39-42df-b73d-44282e87df83" providerId="ADAL" clId="{C1AA6678-8B4C-46F7-9D62-D5715D0A7FB4}" dt="2023-12-09T11:30:42.870" v="5476" actId="1076"/>
          <ac:picMkLst>
            <pc:docMk/>
            <pc:sldMk cId="1096254959" sldId="358"/>
            <ac:picMk id="4" creationId="{320A1DB7-27C9-9429-3CDC-3CF7BE81F58C}"/>
          </ac:picMkLst>
        </pc:picChg>
        <pc:picChg chg="del">
          <ac:chgData name="Akul Arun /DS" userId="86a59505-1c39-42df-b73d-44282e87df83" providerId="ADAL" clId="{C1AA6678-8B4C-46F7-9D62-D5715D0A7FB4}" dt="2023-12-09T08:13:36.467" v="1131" actId="478"/>
          <ac:picMkLst>
            <pc:docMk/>
            <pc:sldMk cId="1096254959" sldId="358"/>
            <ac:picMk id="5" creationId="{763EC6ED-BC94-8CFA-165C-5147DD0ECDB0}"/>
          </ac:picMkLst>
        </pc:picChg>
        <pc:picChg chg="add mod">
          <ac:chgData name="Akul Arun /DS" userId="86a59505-1c39-42df-b73d-44282e87df83" providerId="ADAL" clId="{C1AA6678-8B4C-46F7-9D62-D5715D0A7FB4}" dt="2023-12-09T11:30:42.870" v="5476" actId="1076"/>
          <ac:picMkLst>
            <pc:docMk/>
            <pc:sldMk cId="1096254959" sldId="358"/>
            <ac:picMk id="7" creationId="{79DF7711-D160-7674-4B85-F3E31A7BA954}"/>
          </ac:picMkLst>
        </pc:picChg>
        <pc:picChg chg="mod ord">
          <ac:chgData name="Akul Arun /DS" userId="86a59505-1c39-42df-b73d-44282e87df83" providerId="ADAL" clId="{C1AA6678-8B4C-46F7-9D62-D5715D0A7FB4}" dt="2023-12-09T11:30:42.870" v="5476" actId="1076"/>
          <ac:picMkLst>
            <pc:docMk/>
            <pc:sldMk cId="1096254959" sldId="358"/>
            <ac:picMk id="8" creationId="{60B319FA-6F32-CD5C-762F-9B7EF2DF5EBD}"/>
          </ac:picMkLst>
        </pc:picChg>
        <pc:picChg chg="mod ord">
          <ac:chgData name="Akul Arun /DS" userId="86a59505-1c39-42df-b73d-44282e87df83" providerId="ADAL" clId="{C1AA6678-8B4C-46F7-9D62-D5715D0A7FB4}" dt="2023-12-09T11:30:42.870" v="5476" actId="1076"/>
          <ac:picMkLst>
            <pc:docMk/>
            <pc:sldMk cId="1096254959" sldId="358"/>
            <ac:picMk id="9" creationId="{80A087CA-3C6C-8ACD-B7FE-C22156890553}"/>
          </ac:picMkLst>
        </pc:picChg>
        <pc:picChg chg="del">
          <ac:chgData name="Akul Arun /DS" userId="86a59505-1c39-42df-b73d-44282e87df83" providerId="ADAL" clId="{C1AA6678-8B4C-46F7-9D62-D5715D0A7FB4}" dt="2023-12-09T08:13:36.467" v="1131" actId="478"/>
          <ac:picMkLst>
            <pc:docMk/>
            <pc:sldMk cId="1096254959" sldId="358"/>
            <ac:picMk id="10" creationId="{FFDA41E3-BC66-FB7E-518A-96F233C5DFB5}"/>
          </ac:picMkLst>
        </pc:picChg>
      </pc:sldChg>
      <pc:sldChg chg="modSp add del mod">
        <pc:chgData name="Akul Arun /DS" userId="86a59505-1c39-42df-b73d-44282e87df83" providerId="ADAL" clId="{C1AA6678-8B4C-46F7-9D62-D5715D0A7FB4}" dt="2023-12-09T08:28:39.236" v="1269" actId="2696"/>
        <pc:sldMkLst>
          <pc:docMk/>
          <pc:sldMk cId="2112306089" sldId="359"/>
        </pc:sldMkLst>
        <pc:spChg chg="mod">
          <ac:chgData name="Akul Arun /DS" userId="86a59505-1c39-42df-b73d-44282e87df83" providerId="ADAL" clId="{C1AA6678-8B4C-46F7-9D62-D5715D0A7FB4}" dt="2023-12-09T08:24:02.410" v="1213" actId="20577"/>
          <ac:spMkLst>
            <pc:docMk/>
            <pc:sldMk cId="2112306089" sldId="359"/>
            <ac:spMk id="2" creationId="{285D3C9F-EF9C-EB8B-D5F9-3B124CDF3F26}"/>
          </ac:spMkLst>
        </pc:spChg>
      </pc:sldChg>
      <pc:sldChg chg="addSp delSp modSp add mod modNotesTx">
        <pc:chgData name="Akul Arun /DS" userId="86a59505-1c39-42df-b73d-44282e87df83" providerId="ADAL" clId="{C1AA6678-8B4C-46F7-9D62-D5715D0A7FB4}" dt="2023-12-09T11:46:34.535" v="5680"/>
        <pc:sldMkLst>
          <pc:docMk/>
          <pc:sldMk cId="60052854" sldId="360"/>
        </pc:sldMkLst>
        <pc:spChg chg="mod">
          <ac:chgData name="Akul Arun /DS" userId="86a59505-1c39-42df-b73d-44282e87df83" providerId="ADAL" clId="{C1AA6678-8B4C-46F7-9D62-D5715D0A7FB4}" dt="2023-12-09T11:11:13.974" v="4815" actId="1076"/>
          <ac:spMkLst>
            <pc:docMk/>
            <pc:sldMk cId="60052854" sldId="360"/>
            <ac:spMk id="2" creationId="{285D3C9F-EF9C-EB8B-D5F9-3B124CDF3F26}"/>
          </ac:spMkLst>
        </pc:spChg>
        <pc:spChg chg="add del mod">
          <ac:chgData name="Akul Arun /DS" userId="86a59505-1c39-42df-b73d-44282e87df83" providerId="ADAL" clId="{C1AA6678-8B4C-46F7-9D62-D5715D0A7FB4}" dt="2023-12-09T11:11:07.553" v="4813" actId="478"/>
          <ac:spMkLst>
            <pc:docMk/>
            <pc:sldMk cId="60052854" sldId="360"/>
            <ac:spMk id="7" creationId="{71F10A5D-D7FF-48DA-919B-D2831AC7099C}"/>
          </ac:spMkLst>
        </pc:spChg>
        <pc:spChg chg="add del mod">
          <ac:chgData name="Akul Arun /DS" userId="86a59505-1c39-42df-b73d-44282e87df83" providerId="ADAL" clId="{C1AA6678-8B4C-46F7-9D62-D5715D0A7FB4}" dt="2023-12-09T11:11:09.928" v="4814" actId="478"/>
          <ac:spMkLst>
            <pc:docMk/>
            <pc:sldMk cId="60052854" sldId="360"/>
            <ac:spMk id="10" creationId="{9FC81099-8376-E783-B3F7-A0D1444C9317}"/>
          </ac:spMkLst>
        </pc:spChg>
        <pc:spChg chg="add mod">
          <ac:chgData name="Akul Arun /DS" userId="86a59505-1c39-42df-b73d-44282e87df83" providerId="ADAL" clId="{C1AA6678-8B4C-46F7-9D62-D5715D0A7FB4}" dt="2023-12-09T11:46:17.978" v="5679" actId="20577"/>
          <ac:spMkLst>
            <pc:docMk/>
            <pc:sldMk cId="60052854" sldId="360"/>
            <ac:spMk id="15" creationId="{19534C46-0A84-E761-0A4A-C7AFB311762D}"/>
          </ac:spMkLst>
        </pc:spChg>
        <pc:spChg chg="add mod">
          <ac:chgData name="Akul Arun /DS" userId="86a59505-1c39-42df-b73d-44282e87df83" providerId="ADAL" clId="{C1AA6678-8B4C-46F7-9D62-D5715D0A7FB4}" dt="2023-12-09T11:45:05.247" v="5638" actId="20577"/>
          <ac:spMkLst>
            <pc:docMk/>
            <pc:sldMk cId="60052854" sldId="360"/>
            <ac:spMk id="16" creationId="{9D9DAE2D-4CE8-B829-F3DC-1D8B24863105}"/>
          </ac:spMkLst>
        </pc:spChg>
        <pc:picChg chg="add del mod">
          <ac:chgData name="Akul Arun /DS" userId="86a59505-1c39-42df-b73d-44282e87df83" providerId="ADAL" clId="{C1AA6678-8B4C-46F7-9D62-D5715D0A7FB4}" dt="2023-12-09T11:09:43.579" v="4798" actId="478"/>
          <ac:picMkLst>
            <pc:docMk/>
            <pc:sldMk cId="60052854" sldId="360"/>
            <ac:picMk id="4" creationId="{D6C0DC48-47AB-E4A0-E4C7-B0218BA71C33}"/>
          </ac:picMkLst>
        </pc:picChg>
        <pc:picChg chg="add del mod">
          <ac:chgData name="Akul Arun /DS" userId="86a59505-1c39-42df-b73d-44282e87df83" providerId="ADAL" clId="{C1AA6678-8B4C-46F7-9D62-D5715D0A7FB4}" dt="2023-12-09T11:09:45.020" v="4799" actId="478"/>
          <ac:picMkLst>
            <pc:docMk/>
            <pc:sldMk cId="60052854" sldId="360"/>
            <ac:picMk id="6" creationId="{D6A1BADC-D113-DF55-46FB-8C8637830738}"/>
          </ac:picMkLst>
        </pc:picChg>
        <pc:picChg chg="mod ord">
          <ac:chgData name="Akul Arun /DS" userId="86a59505-1c39-42df-b73d-44282e87df83" providerId="ADAL" clId="{C1AA6678-8B4C-46F7-9D62-D5715D0A7FB4}" dt="2023-12-09T11:12:01.196" v="4817" actId="1076"/>
          <ac:picMkLst>
            <pc:docMk/>
            <pc:sldMk cId="60052854" sldId="360"/>
            <ac:picMk id="8" creationId="{60B319FA-6F32-CD5C-762F-9B7EF2DF5EBD}"/>
          </ac:picMkLst>
        </pc:picChg>
        <pc:picChg chg="mod ord">
          <ac:chgData name="Akul Arun /DS" userId="86a59505-1c39-42df-b73d-44282e87df83" providerId="ADAL" clId="{C1AA6678-8B4C-46F7-9D62-D5715D0A7FB4}" dt="2023-12-09T11:12:01.196" v="4817" actId="1076"/>
          <ac:picMkLst>
            <pc:docMk/>
            <pc:sldMk cId="60052854" sldId="360"/>
            <ac:picMk id="9" creationId="{80A087CA-3C6C-8ACD-B7FE-C22156890553}"/>
          </ac:picMkLst>
        </pc:picChg>
        <pc:picChg chg="add mod">
          <ac:chgData name="Akul Arun /DS" userId="86a59505-1c39-42df-b73d-44282e87df83" providerId="ADAL" clId="{C1AA6678-8B4C-46F7-9D62-D5715D0A7FB4}" dt="2023-12-09T11:12:01.196" v="4817" actId="1076"/>
          <ac:picMkLst>
            <pc:docMk/>
            <pc:sldMk cId="60052854" sldId="360"/>
            <ac:picMk id="12" creationId="{2E431070-E5D8-A118-4C24-0950DF75E498}"/>
          </ac:picMkLst>
        </pc:picChg>
        <pc:picChg chg="add mod">
          <ac:chgData name="Akul Arun /DS" userId="86a59505-1c39-42df-b73d-44282e87df83" providerId="ADAL" clId="{C1AA6678-8B4C-46F7-9D62-D5715D0A7FB4}" dt="2023-12-09T11:12:01.196" v="4817" actId="1076"/>
          <ac:picMkLst>
            <pc:docMk/>
            <pc:sldMk cId="60052854" sldId="360"/>
            <ac:picMk id="14" creationId="{B3AE0CD4-54E3-3571-EB03-5840D3AA0032}"/>
          </ac:picMkLst>
        </pc:picChg>
      </pc:sldChg>
      <pc:sldChg chg="addSp delSp modSp add mod modNotesTx">
        <pc:chgData name="Akul Arun /DS" userId="86a59505-1c39-42df-b73d-44282e87df83" providerId="ADAL" clId="{C1AA6678-8B4C-46F7-9D62-D5715D0A7FB4}" dt="2023-12-09T12:29:57.063" v="7843" actId="20577"/>
        <pc:sldMkLst>
          <pc:docMk/>
          <pc:sldMk cId="2291520271" sldId="361"/>
        </pc:sldMkLst>
        <pc:spChg chg="mod">
          <ac:chgData name="Akul Arun /DS" userId="86a59505-1c39-42df-b73d-44282e87df83" providerId="ADAL" clId="{C1AA6678-8B4C-46F7-9D62-D5715D0A7FB4}" dt="2023-12-09T08:24:26.798" v="1246" actId="20577"/>
          <ac:spMkLst>
            <pc:docMk/>
            <pc:sldMk cId="2291520271" sldId="361"/>
            <ac:spMk id="2" creationId="{285D3C9F-EF9C-EB8B-D5F9-3B124CDF3F26}"/>
          </ac:spMkLst>
        </pc:spChg>
        <pc:spChg chg="add del mod">
          <ac:chgData name="Akul Arun /DS" userId="86a59505-1c39-42df-b73d-44282e87df83" providerId="ADAL" clId="{C1AA6678-8B4C-46F7-9D62-D5715D0A7FB4}" dt="2023-12-09T11:55:37.781" v="5951" actId="478"/>
          <ac:spMkLst>
            <pc:docMk/>
            <pc:sldMk cId="2291520271" sldId="361"/>
            <ac:spMk id="7" creationId="{92529AED-9EA2-6DC9-BC1D-77B99A683046}"/>
          </ac:spMkLst>
        </pc:spChg>
        <pc:spChg chg="add del mod">
          <ac:chgData name="Akul Arun /DS" userId="86a59505-1c39-42df-b73d-44282e87df83" providerId="ADAL" clId="{C1AA6678-8B4C-46F7-9D62-D5715D0A7FB4}" dt="2023-12-09T11:55:37.781" v="5951" actId="478"/>
          <ac:spMkLst>
            <pc:docMk/>
            <pc:sldMk cId="2291520271" sldId="361"/>
            <ac:spMk id="10" creationId="{E1274FA4-F88B-2527-315B-1227AE40FB77}"/>
          </ac:spMkLst>
        </pc:spChg>
        <pc:spChg chg="add mod">
          <ac:chgData name="Akul Arun /DS" userId="86a59505-1c39-42df-b73d-44282e87df83" providerId="ADAL" clId="{C1AA6678-8B4C-46F7-9D62-D5715D0A7FB4}" dt="2023-12-09T12:05:41.755" v="6255" actId="20577"/>
          <ac:spMkLst>
            <pc:docMk/>
            <pc:sldMk cId="2291520271" sldId="361"/>
            <ac:spMk id="11" creationId="{8A44B159-92E1-08C1-F49D-631CE6364295}"/>
          </ac:spMkLst>
        </pc:spChg>
        <pc:spChg chg="add mod">
          <ac:chgData name="Akul Arun /DS" userId="86a59505-1c39-42df-b73d-44282e87df83" providerId="ADAL" clId="{C1AA6678-8B4C-46F7-9D62-D5715D0A7FB4}" dt="2023-12-09T12:03:30.872" v="6128" actId="20577"/>
          <ac:spMkLst>
            <pc:docMk/>
            <pc:sldMk cId="2291520271" sldId="361"/>
            <ac:spMk id="12" creationId="{C1E978EC-4922-4FF3-2BB0-3E38B089DE3A}"/>
          </ac:spMkLst>
        </pc:spChg>
        <pc:picChg chg="add mod">
          <ac:chgData name="Akul Arun /DS" userId="86a59505-1c39-42df-b73d-44282e87df83" providerId="ADAL" clId="{C1AA6678-8B4C-46F7-9D62-D5715D0A7FB4}" dt="2023-12-09T11:55:31.374" v="5949" actId="1076"/>
          <ac:picMkLst>
            <pc:docMk/>
            <pc:sldMk cId="2291520271" sldId="361"/>
            <ac:picMk id="4" creationId="{BCD8A144-6F33-61B6-0CAE-DA9B00E58145}"/>
          </ac:picMkLst>
        </pc:picChg>
        <pc:picChg chg="add mod">
          <ac:chgData name="Akul Arun /DS" userId="86a59505-1c39-42df-b73d-44282e87df83" providerId="ADAL" clId="{C1AA6678-8B4C-46F7-9D62-D5715D0A7FB4}" dt="2023-12-09T11:55:31.374" v="5949" actId="1076"/>
          <ac:picMkLst>
            <pc:docMk/>
            <pc:sldMk cId="2291520271" sldId="361"/>
            <ac:picMk id="6" creationId="{F4E2BA7B-2078-9E52-A01C-87090113FF74}"/>
          </ac:picMkLst>
        </pc:picChg>
        <pc:picChg chg="mod ord">
          <ac:chgData name="Akul Arun /DS" userId="86a59505-1c39-42df-b73d-44282e87df83" providerId="ADAL" clId="{C1AA6678-8B4C-46F7-9D62-D5715D0A7FB4}" dt="2023-12-09T11:55:31.374" v="5949" actId="1076"/>
          <ac:picMkLst>
            <pc:docMk/>
            <pc:sldMk cId="2291520271" sldId="361"/>
            <ac:picMk id="8" creationId="{60B319FA-6F32-CD5C-762F-9B7EF2DF5EBD}"/>
          </ac:picMkLst>
        </pc:picChg>
        <pc:picChg chg="mod ord">
          <ac:chgData name="Akul Arun /DS" userId="86a59505-1c39-42df-b73d-44282e87df83" providerId="ADAL" clId="{C1AA6678-8B4C-46F7-9D62-D5715D0A7FB4}" dt="2023-12-09T11:55:31.374" v="5949" actId="1076"/>
          <ac:picMkLst>
            <pc:docMk/>
            <pc:sldMk cId="2291520271" sldId="361"/>
            <ac:picMk id="9" creationId="{80A087CA-3C6C-8ACD-B7FE-C22156890553}"/>
          </ac:picMkLst>
        </pc:picChg>
      </pc:sldChg>
      <pc:sldChg chg="addSp delSp modSp add del mod ord">
        <pc:chgData name="Akul Arun /DS" userId="86a59505-1c39-42df-b73d-44282e87df83" providerId="ADAL" clId="{C1AA6678-8B4C-46F7-9D62-D5715D0A7FB4}" dt="2023-12-09T11:55:16.080" v="5948" actId="2696"/>
        <pc:sldMkLst>
          <pc:docMk/>
          <pc:sldMk cId="3690429520" sldId="362"/>
        </pc:sldMkLst>
        <pc:spChg chg="mod">
          <ac:chgData name="Akul Arun /DS" userId="86a59505-1c39-42df-b73d-44282e87df83" providerId="ADAL" clId="{C1AA6678-8B4C-46F7-9D62-D5715D0A7FB4}" dt="2023-12-09T08:28:57.885" v="1289" actId="14100"/>
          <ac:spMkLst>
            <pc:docMk/>
            <pc:sldMk cId="3690429520" sldId="362"/>
            <ac:spMk id="2" creationId="{285D3C9F-EF9C-EB8B-D5F9-3B124CDF3F26}"/>
          </ac:spMkLst>
        </pc:spChg>
        <pc:spChg chg="add del mod">
          <ac:chgData name="Akul Arun /DS" userId="86a59505-1c39-42df-b73d-44282e87df83" providerId="ADAL" clId="{C1AA6678-8B4C-46F7-9D62-D5715D0A7FB4}" dt="2023-12-09T11:53:52.957" v="5947" actId="478"/>
          <ac:spMkLst>
            <pc:docMk/>
            <pc:sldMk cId="3690429520" sldId="362"/>
            <ac:spMk id="3" creationId="{79F2F4EE-580E-FDC2-6908-75E76616E5AD}"/>
          </ac:spMkLst>
        </pc:spChg>
        <pc:spChg chg="add del mod">
          <ac:chgData name="Akul Arun /DS" userId="86a59505-1c39-42df-b73d-44282e87df83" providerId="ADAL" clId="{C1AA6678-8B4C-46F7-9D62-D5715D0A7FB4}" dt="2023-12-09T11:53:52.957" v="5947" actId="478"/>
          <ac:spMkLst>
            <pc:docMk/>
            <pc:sldMk cId="3690429520" sldId="362"/>
            <ac:spMk id="5" creationId="{64B384F8-8991-1B9A-7AD7-712314B5B87D}"/>
          </ac:spMkLst>
        </pc:spChg>
        <pc:picChg chg="mod">
          <ac:chgData name="Akul Arun /DS" userId="86a59505-1c39-42df-b73d-44282e87df83" providerId="ADAL" clId="{C1AA6678-8B4C-46F7-9D62-D5715D0A7FB4}" dt="2023-12-09T11:53:43.618" v="5945" actId="1076"/>
          <ac:picMkLst>
            <pc:docMk/>
            <pc:sldMk cId="3690429520" sldId="362"/>
            <ac:picMk id="4" creationId="{320A1DB7-27C9-9429-3CDC-3CF7BE81F58C}"/>
          </ac:picMkLst>
        </pc:picChg>
        <pc:picChg chg="mod">
          <ac:chgData name="Akul Arun /DS" userId="86a59505-1c39-42df-b73d-44282e87df83" providerId="ADAL" clId="{C1AA6678-8B4C-46F7-9D62-D5715D0A7FB4}" dt="2023-12-09T11:53:43.618" v="5945" actId="1076"/>
          <ac:picMkLst>
            <pc:docMk/>
            <pc:sldMk cId="3690429520" sldId="362"/>
            <ac:picMk id="7" creationId="{79DF7711-D160-7674-4B85-F3E31A7BA954}"/>
          </ac:picMkLst>
        </pc:picChg>
        <pc:picChg chg="mod">
          <ac:chgData name="Akul Arun /DS" userId="86a59505-1c39-42df-b73d-44282e87df83" providerId="ADAL" clId="{C1AA6678-8B4C-46F7-9D62-D5715D0A7FB4}" dt="2023-12-09T11:53:43.618" v="5945" actId="1076"/>
          <ac:picMkLst>
            <pc:docMk/>
            <pc:sldMk cId="3690429520" sldId="362"/>
            <ac:picMk id="8" creationId="{60B319FA-6F32-CD5C-762F-9B7EF2DF5EBD}"/>
          </ac:picMkLst>
        </pc:picChg>
        <pc:picChg chg="mod">
          <ac:chgData name="Akul Arun /DS" userId="86a59505-1c39-42df-b73d-44282e87df83" providerId="ADAL" clId="{C1AA6678-8B4C-46F7-9D62-D5715D0A7FB4}" dt="2023-12-09T11:53:43.618" v="5945" actId="1076"/>
          <ac:picMkLst>
            <pc:docMk/>
            <pc:sldMk cId="3690429520" sldId="362"/>
            <ac:picMk id="9" creationId="{80A087CA-3C6C-8ACD-B7FE-C22156890553}"/>
          </ac:picMkLst>
        </pc:picChg>
      </pc:sldChg>
      <pc:sldChg chg="modSp add mod ord modNotesTx">
        <pc:chgData name="Akul Arun /DS" userId="86a59505-1c39-42df-b73d-44282e87df83" providerId="ADAL" clId="{C1AA6678-8B4C-46F7-9D62-D5715D0A7FB4}" dt="2023-12-09T12:05:09.039" v="6231" actId="20577"/>
        <pc:sldMkLst>
          <pc:docMk/>
          <pc:sldMk cId="595210722" sldId="363"/>
        </pc:sldMkLst>
        <pc:spChg chg="mod">
          <ac:chgData name="Akul Arun /DS" userId="86a59505-1c39-42df-b73d-44282e87df83" providerId="ADAL" clId="{C1AA6678-8B4C-46F7-9D62-D5715D0A7FB4}" dt="2023-12-09T08:45:20.503" v="1463" actId="20577"/>
          <ac:spMkLst>
            <pc:docMk/>
            <pc:sldMk cId="595210722" sldId="363"/>
            <ac:spMk id="2" creationId="{40941FD7-3DE4-4953-97E6-D077BDD89B62}"/>
          </ac:spMkLst>
        </pc:spChg>
        <pc:spChg chg="mod">
          <ac:chgData name="Akul Arun /DS" userId="86a59505-1c39-42df-b73d-44282e87df83" providerId="ADAL" clId="{C1AA6678-8B4C-46F7-9D62-D5715D0A7FB4}" dt="2023-12-09T08:44:08.205" v="1367" actId="20577"/>
          <ac:spMkLst>
            <pc:docMk/>
            <pc:sldMk cId="595210722" sldId="363"/>
            <ac:spMk id="2136" creationId="{00000000-0000-0000-0000-000000000000}"/>
          </ac:spMkLst>
        </pc:spChg>
        <pc:spChg chg="mod">
          <ac:chgData name="Akul Arun /DS" userId="86a59505-1c39-42df-b73d-44282e87df83" providerId="ADAL" clId="{C1AA6678-8B4C-46F7-9D62-D5715D0A7FB4}" dt="2023-12-09T08:44:59.695" v="1426" actId="20577"/>
          <ac:spMkLst>
            <pc:docMk/>
            <pc:sldMk cId="595210722" sldId="363"/>
            <ac:spMk id="2144" creationId="{00000000-0000-0000-0000-000000000000}"/>
          </ac:spMkLst>
        </pc:spChg>
        <pc:spChg chg="mod">
          <ac:chgData name="Akul Arun /DS" userId="86a59505-1c39-42df-b73d-44282e87df83" providerId="ADAL" clId="{C1AA6678-8B4C-46F7-9D62-D5715D0A7FB4}" dt="2023-12-09T08:45:29.128" v="1480" actId="20577"/>
          <ac:spMkLst>
            <pc:docMk/>
            <pc:sldMk cId="595210722" sldId="363"/>
            <ac:spMk id="2149" creationId="{00000000-0000-0000-0000-000000000000}"/>
          </ac:spMkLst>
        </pc:spChg>
      </pc:sldChg>
      <pc:sldChg chg="addSp delSp modSp add mod ord modNotesTx">
        <pc:chgData name="Akul Arun /DS" userId="86a59505-1c39-42df-b73d-44282e87df83" providerId="ADAL" clId="{C1AA6678-8B4C-46F7-9D62-D5715D0A7FB4}" dt="2023-12-09T12:15:33.195" v="6994" actId="1076"/>
        <pc:sldMkLst>
          <pc:docMk/>
          <pc:sldMk cId="1400326239" sldId="364"/>
        </pc:sldMkLst>
        <pc:spChg chg="mod">
          <ac:chgData name="Akul Arun /DS" userId="86a59505-1c39-42df-b73d-44282e87df83" providerId="ADAL" clId="{C1AA6678-8B4C-46F7-9D62-D5715D0A7FB4}" dt="2023-12-09T08:56:46.829" v="1569" actId="20577"/>
          <ac:spMkLst>
            <pc:docMk/>
            <pc:sldMk cId="1400326239" sldId="364"/>
            <ac:spMk id="2" creationId="{285D3C9F-EF9C-EB8B-D5F9-3B124CDF3F26}"/>
          </ac:spMkLst>
        </pc:spChg>
        <pc:spChg chg="del">
          <ac:chgData name="Akul Arun /DS" userId="86a59505-1c39-42df-b73d-44282e87df83" providerId="ADAL" clId="{C1AA6678-8B4C-46F7-9D62-D5715D0A7FB4}" dt="2023-12-09T08:50:01.058" v="1498" actId="478"/>
          <ac:spMkLst>
            <pc:docMk/>
            <pc:sldMk cId="1400326239" sldId="364"/>
            <ac:spMk id="14" creationId="{19F3E3DF-D873-CD37-F35B-E279AF3651D9}"/>
          </ac:spMkLst>
        </pc:spChg>
        <pc:spChg chg="mod">
          <ac:chgData name="Akul Arun /DS" userId="86a59505-1c39-42df-b73d-44282e87df83" providerId="ADAL" clId="{C1AA6678-8B4C-46F7-9D62-D5715D0A7FB4}" dt="2023-12-09T12:14:46.295" v="6933" actId="20577"/>
          <ac:spMkLst>
            <pc:docMk/>
            <pc:sldMk cId="1400326239" sldId="364"/>
            <ac:spMk id="15" creationId="{1A6D12C8-E315-ABA6-1B20-02E687663B75}"/>
          </ac:spMkLst>
        </pc:spChg>
        <pc:spChg chg="mod">
          <ac:chgData name="Akul Arun /DS" userId="86a59505-1c39-42df-b73d-44282e87df83" providerId="ADAL" clId="{C1AA6678-8B4C-46F7-9D62-D5715D0A7FB4}" dt="2023-12-09T12:15:33.195" v="6994" actId="1076"/>
          <ac:spMkLst>
            <pc:docMk/>
            <pc:sldMk cId="1400326239" sldId="364"/>
            <ac:spMk id="18" creationId="{5408525F-2AEF-6231-F8DF-BC72EDD31981}"/>
          </ac:spMkLst>
        </pc:spChg>
        <pc:picChg chg="add mod">
          <ac:chgData name="Akul Arun /DS" userId="86a59505-1c39-42df-b73d-44282e87df83" providerId="ADAL" clId="{C1AA6678-8B4C-46F7-9D62-D5715D0A7FB4}" dt="2023-12-09T08:49:51.565" v="1493" actId="1076"/>
          <ac:picMkLst>
            <pc:docMk/>
            <pc:sldMk cId="1400326239" sldId="364"/>
            <ac:picMk id="4" creationId="{33418996-4CBB-BD12-99DD-83FD809F40C2}"/>
          </ac:picMkLst>
        </pc:picChg>
        <pc:picChg chg="del">
          <ac:chgData name="Akul Arun /DS" userId="86a59505-1c39-42df-b73d-44282e87df83" providerId="ADAL" clId="{C1AA6678-8B4C-46F7-9D62-D5715D0A7FB4}" dt="2023-12-09T08:49:37.925" v="1489" actId="478"/>
          <ac:picMkLst>
            <pc:docMk/>
            <pc:sldMk cId="1400326239" sldId="364"/>
            <ac:picMk id="5" creationId="{5DE78229-7BC7-39C5-D5BE-05CADEE21DCE}"/>
          </ac:picMkLst>
        </pc:picChg>
        <pc:picChg chg="add mod">
          <ac:chgData name="Akul Arun /DS" userId="86a59505-1c39-42df-b73d-44282e87df83" providerId="ADAL" clId="{C1AA6678-8B4C-46F7-9D62-D5715D0A7FB4}" dt="2023-12-09T08:53:55.838" v="1538" actId="14100"/>
          <ac:picMkLst>
            <pc:docMk/>
            <pc:sldMk cId="1400326239" sldId="364"/>
            <ac:picMk id="7" creationId="{4B169B3B-09ED-13E1-811E-16A522BD2D2E}"/>
          </ac:picMkLst>
        </pc:picChg>
        <pc:picChg chg="del">
          <ac:chgData name="Akul Arun /DS" userId="86a59505-1c39-42df-b73d-44282e87df83" providerId="ADAL" clId="{C1AA6678-8B4C-46F7-9D62-D5715D0A7FB4}" dt="2023-12-09T08:50:02.638" v="1499" actId="478"/>
          <ac:picMkLst>
            <pc:docMk/>
            <pc:sldMk cId="1400326239" sldId="364"/>
            <ac:picMk id="9" creationId="{63B1EBA4-05B9-56FB-D0B4-C6056CA7079C}"/>
          </ac:picMkLst>
        </pc:picChg>
        <pc:picChg chg="add mod">
          <ac:chgData name="Akul Arun /DS" userId="86a59505-1c39-42df-b73d-44282e87df83" providerId="ADAL" clId="{C1AA6678-8B4C-46F7-9D62-D5715D0A7FB4}" dt="2023-12-09T08:53:51.950" v="1537" actId="14100"/>
          <ac:picMkLst>
            <pc:docMk/>
            <pc:sldMk cId="1400326239" sldId="364"/>
            <ac:picMk id="11" creationId="{CD389F3D-3175-FA78-0915-1E93E25E2E65}"/>
          </ac:picMkLst>
        </pc:picChg>
        <pc:picChg chg="del">
          <ac:chgData name="Akul Arun /DS" userId="86a59505-1c39-42df-b73d-44282e87df83" providerId="ADAL" clId="{C1AA6678-8B4C-46F7-9D62-D5715D0A7FB4}" dt="2023-12-09T08:49:59.438" v="1497" actId="478"/>
          <ac:picMkLst>
            <pc:docMk/>
            <pc:sldMk cId="1400326239" sldId="364"/>
            <ac:picMk id="13" creationId="{6C9EC2AB-62F8-ABBE-D8FF-BD61B330AC90}"/>
          </ac:picMkLst>
        </pc:picChg>
        <pc:picChg chg="mod ord">
          <ac:chgData name="Akul Arun /DS" userId="86a59505-1c39-42df-b73d-44282e87df83" providerId="ADAL" clId="{C1AA6678-8B4C-46F7-9D62-D5715D0A7FB4}" dt="2023-12-09T08:52:48.557" v="1528" actId="1076"/>
          <ac:picMkLst>
            <pc:docMk/>
            <pc:sldMk cId="1400326239" sldId="364"/>
            <ac:picMk id="17" creationId="{776CEC3D-33B0-31AA-6B09-19315DA7B2E5}"/>
          </ac:picMkLst>
        </pc:picChg>
        <pc:picChg chg="mod ord">
          <ac:chgData name="Akul Arun /DS" userId="86a59505-1c39-42df-b73d-44282e87df83" providerId="ADAL" clId="{C1AA6678-8B4C-46F7-9D62-D5715D0A7FB4}" dt="2023-12-09T08:53:43.486" v="1536" actId="166"/>
          <ac:picMkLst>
            <pc:docMk/>
            <pc:sldMk cId="1400326239" sldId="364"/>
            <ac:picMk id="20" creationId="{3ED8D9CD-B03E-2E01-7A60-16842B8BE956}"/>
          </ac:picMkLst>
        </pc:picChg>
      </pc:sldChg>
      <pc:sldChg chg="addSp delSp modSp add del mod ord">
        <pc:chgData name="Akul Arun /DS" userId="86a59505-1c39-42df-b73d-44282e87df83" providerId="ADAL" clId="{C1AA6678-8B4C-46F7-9D62-D5715D0A7FB4}" dt="2023-12-09T09:02:40.522" v="1706" actId="2696"/>
        <pc:sldMkLst>
          <pc:docMk/>
          <pc:sldMk cId="4249386143" sldId="365"/>
        </pc:sldMkLst>
        <pc:spChg chg="mod">
          <ac:chgData name="Akul Arun /DS" userId="86a59505-1c39-42df-b73d-44282e87df83" providerId="ADAL" clId="{C1AA6678-8B4C-46F7-9D62-D5715D0A7FB4}" dt="2023-12-09T08:57:57.972" v="1623" actId="20577"/>
          <ac:spMkLst>
            <pc:docMk/>
            <pc:sldMk cId="4249386143" sldId="365"/>
            <ac:spMk id="2" creationId="{285D3C9F-EF9C-EB8B-D5F9-3B124CDF3F26}"/>
          </ac:spMkLst>
        </pc:spChg>
        <pc:picChg chg="del">
          <ac:chgData name="Akul Arun /DS" userId="86a59505-1c39-42df-b73d-44282e87df83" providerId="ADAL" clId="{C1AA6678-8B4C-46F7-9D62-D5715D0A7FB4}" dt="2023-12-09T08:57:33.404" v="1574" actId="478"/>
          <ac:picMkLst>
            <pc:docMk/>
            <pc:sldMk cId="4249386143" sldId="365"/>
            <ac:picMk id="4" creationId="{BCD8A144-6F33-61B6-0CAE-DA9B00E58145}"/>
          </ac:picMkLst>
        </pc:picChg>
        <pc:picChg chg="add mod">
          <ac:chgData name="Akul Arun /DS" userId="86a59505-1c39-42df-b73d-44282e87df83" providerId="ADAL" clId="{C1AA6678-8B4C-46F7-9D62-D5715D0A7FB4}" dt="2023-12-09T09:01:56.004" v="1695" actId="14100"/>
          <ac:picMkLst>
            <pc:docMk/>
            <pc:sldMk cId="4249386143" sldId="365"/>
            <ac:picMk id="5" creationId="{38BF51BA-A48E-36F3-BE45-078E01B49F45}"/>
          </ac:picMkLst>
        </pc:picChg>
        <pc:picChg chg="del">
          <ac:chgData name="Akul Arun /DS" userId="86a59505-1c39-42df-b73d-44282e87df83" providerId="ADAL" clId="{C1AA6678-8B4C-46F7-9D62-D5715D0A7FB4}" dt="2023-12-09T08:57:33.404" v="1574" actId="478"/>
          <ac:picMkLst>
            <pc:docMk/>
            <pc:sldMk cId="4249386143" sldId="365"/>
            <ac:picMk id="6" creationId="{F4E2BA7B-2078-9E52-A01C-87090113FF74}"/>
          </ac:picMkLst>
        </pc:picChg>
        <pc:picChg chg="del">
          <ac:chgData name="Akul Arun /DS" userId="86a59505-1c39-42df-b73d-44282e87df83" providerId="ADAL" clId="{C1AA6678-8B4C-46F7-9D62-D5715D0A7FB4}" dt="2023-12-09T08:57:30.338" v="1573" actId="478"/>
          <ac:picMkLst>
            <pc:docMk/>
            <pc:sldMk cId="4249386143" sldId="365"/>
            <ac:picMk id="8" creationId="{60B319FA-6F32-CD5C-762F-9B7EF2DF5EBD}"/>
          </ac:picMkLst>
        </pc:picChg>
        <pc:picChg chg="del">
          <ac:chgData name="Akul Arun /DS" userId="86a59505-1c39-42df-b73d-44282e87df83" providerId="ADAL" clId="{C1AA6678-8B4C-46F7-9D62-D5715D0A7FB4}" dt="2023-12-09T08:57:33.404" v="1574" actId="478"/>
          <ac:picMkLst>
            <pc:docMk/>
            <pc:sldMk cId="4249386143" sldId="365"/>
            <ac:picMk id="9" creationId="{80A087CA-3C6C-8ACD-B7FE-C22156890553}"/>
          </ac:picMkLst>
        </pc:picChg>
        <pc:picChg chg="add del mod">
          <ac:chgData name="Akul Arun /DS" userId="86a59505-1c39-42df-b73d-44282e87df83" providerId="ADAL" clId="{C1AA6678-8B4C-46F7-9D62-D5715D0A7FB4}" dt="2023-12-09T08:59:40.190" v="1635" actId="478"/>
          <ac:picMkLst>
            <pc:docMk/>
            <pc:sldMk cId="4249386143" sldId="365"/>
            <ac:picMk id="10" creationId="{0BC2FE9C-33B6-684C-36D5-BDCF3DE6E02E}"/>
          </ac:picMkLst>
        </pc:picChg>
        <pc:picChg chg="add mod">
          <ac:chgData name="Akul Arun /DS" userId="86a59505-1c39-42df-b73d-44282e87df83" providerId="ADAL" clId="{C1AA6678-8B4C-46F7-9D62-D5715D0A7FB4}" dt="2023-12-09T08:59:47.660" v="1637" actId="14100"/>
          <ac:picMkLst>
            <pc:docMk/>
            <pc:sldMk cId="4249386143" sldId="365"/>
            <ac:picMk id="12" creationId="{8A0F2F2F-A6EE-0A12-75E6-DA8CEC698C62}"/>
          </ac:picMkLst>
        </pc:picChg>
      </pc:sldChg>
      <pc:sldChg chg="addSp delSp modSp add mod ord modNotesTx">
        <pc:chgData name="Akul Arun /DS" userId="86a59505-1c39-42df-b73d-44282e87df83" providerId="ADAL" clId="{C1AA6678-8B4C-46F7-9D62-D5715D0A7FB4}" dt="2023-12-09T12:25:24.437" v="7510" actId="20577"/>
        <pc:sldMkLst>
          <pc:docMk/>
          <pc:sldMk cId="2953855978" sldId="366"/>
        </pc:sldMkLst>
        <pc:spChg chg="add mod">
          <ac:chgData name="Akul Arun /DS" userId="86a59505-1c39-42df-b73d-44282e87df83" providerId="ADAL" clId="{C1AA6678-8B4C-46F7-9D62-D5715D0A7FB4}" dt="2023-12-09T12:20:55.648" v="7202" actId="20577"/>
          <ac:spMkLst>
            <pc:docMk/>
            <pc:sldMk cId="2953855978" sldId="366"/>
            <ac:spMk id="6" creationId="{91B843A3-F29A-4FB7-966F-86D0FE01FB04}"/>
          </ac:spMkLst>
        </pc:spChg>
        <pc:spChg chg="add mod">
          <ac:chgData name="Akul Arun /DS" userId="86a59505-1c39-42df-b73d-44282e87df83" providerId="ADAL" clId="{C1AA6678-8B4C-46F7-9D62-D5715D0A7FB4}" dt="2023-12-09T12:21:51.639" v="7312" actId="20577"/>
          <ac:spMkLst>
            <pc:docMk/>
            <pc:sldMk cId="2953855978" sldId="366"/>
            <ac:spMk id="7" creationId="{D5D74A60-ED80-BE1C-1EF3-C2A759ED86F3}"/>
          </ac:spMkLst>
        </pc:spChg>
        <pc:spChg chg="mod">
          <ac:chgData name="Akul Arun /DS" userId="86a59505-1c39-42df-b73d-44282e87df83" providerId="ADAL" clId="{C1AA6678-8B4C-46F7-9D62-D5715D0A7FB4}" dt="2023-12-09T09:00:53.138" v="1692" actId="255"/>
          <ac:spMkLst>
            <pc:docMk/>
            <pc:sldMk cId="2953855978" sldId="366"/>
            <ac:spMk id="452" creationId="{00000000-0000-0000-0000-000000000000}"/>
          </ac:spMkLst>
        </pc:spChg>
        <pc:picChg chg="add mod">
          <ac:chgData name="Akul Arun /DS" userId="86a59505-1c39-42df-b73d-44282e87df83" providerId="ADAL" clId="{C1AA6678-8B4C-46F7-9D62-D5715D0A7FB4}" dt="2023-12-09T09:43:37.772" v="2060" actId="1076"/>
          <ac:picMkLst>
            <pc:docMk/>
            <pc:sldMk cId="2953855978" sldId="366"/>
            <ac:picMk id="2" creationId="{F663FB97-5547-0931-E056-8E649D00D794}"/>
          </ac:picMkLst>
        </pc:picChg>
        <pc:picChg chg="add mod">
          <ac:chgData name="Akul Arun /DS" userId="86a59505-1c39-42df-b73d-44282e87df83" providerId="ADAL" clId="{C1AA6678-8B4C-46F7-9D62-D5715D0A7FB4}" dt="2023-12-09T09:43:26.340" v="2058" actId="1076"/>
          <ac:picMkLst>
            <pc:docMk/>
            <pc:sldMk cId="2953855978" sldId="366"/>
            <ac:picMk id="3" creationId="{3FB66AC6-FE49-1980-CCDE-49CEAF2366F9}"/>
          </ac:picMkLst>
        </pc:picChg>
        <pc:picChg chg="del">
          <ac:chgData name="Akul Arun /DS" userId="86a59505-1c39-42df-b73d-44282e87df83" providerId="ADAL" clId="{C1AA6678-8B4C-46F7-9D62-D5715D0A7FB4}" dt="2023-12-09T09:01:49.078" v="1693" actId="478"/>
          <ac:picMkLst>
            <pc:docMk/>
            <pc:sldMk cId="2953855978" sldId="366"/>
            <ac:picMk id="8" creationId="{AAB85E9B-B4F3-B022-276F-709991418741}"/>
          </ac:picMkLst>
        </pc:picChg>
        <pc:picChg chg="del">
          <ac:chgData name="Akul Arun /DS" userId="86a59505-1c39-42df-b73d-44282e87df83" providerId="ADAL" clId="{C1AA6678-8B4C-46F7-9D62-D5715D0A7FB4}" dt="2023-12-09T09:01:50.603" v="1694" actId="478"/>
          <ac:picMkLst>
            <pc:docMk/>
            <pc:sldMk cId="2953855978" sldId="366"/>
            <ac:picMk id="10" creationId="{5A6C5AE6-2AFA-95A8-8A39-7FB21DC9FDB0}"/>
          </ac:picMkLst>
        </pc:picChg>
        <pc:cxnChg chg="mod">
          <ac:chgData name="Akul Arun /DS" userId="86a59505-1c39-42df-b73d-44282e87df83" providerId="ADAL" clId="{C1AA6678-8B4C-46F7-9D62-D5715D0A7FB4}" dt="2023-12-09T09:43:31.014" v="2059" actId="14100"/>
          <ac:cxnSpMkLst>
            <pc:docMk/>
            <pc:sldMk cId="2953855978" sldId="366"/>
            <ac:cxnSpMk id="517" creationId="{00000000-0000-0000-0000-000000000000}"/>
          </ac:cxnSpMkLst>
        </pc:cxnChg>
        <pc:cxnChg chg="mod">
          <ac:chgData name="Akul Arun /DS" userId="86a59505-1c39-42df-b73d-44282e87df83" providerId="ADAL" clId="{C1AA6678-8B4C-46F7-9D62-D5715D0A7FB4}" dt="2023-12-09T09:43:22.300" v="2057" actId="14100"/>
          <ac:cxnSpMkLst>
            <pc:docMk/>
            <pc:sldMk cId="2953855978" sldId="366"/>
            <ac:cxnSpMk id="519" creationId="{00000000-0000-0000-0000-000000000000}"/>
          </ac:cxnSpMkLst>
        </pc:cxnChg>
      </pc:sldChg>
      <pc:sldChg chg="add del">
        <pc:chgData name="Akul Arun /DS" userId="86a59505-1c39-42df-b73d-44282e87df83" providerId="ADAL" clId="{C1AA6678-8B4C-46F7-9D62-D5715D0A7FB4}" dt="2023-12-09T09:02:38.601" v="1705" actId="2696"/>
        <pc:sldMkLst>
          <pc:docMk/>
          <pc:sldMk cId="852201598" sldId="367"/>
        </pc:sldMkLst>
      </pc:sldChg>
      <pc:sldChg chg="addSp delSp modSp new mod modNotesTx">
        <pc:chgData name="Akul Arun /DS" userId="86a59505-1c39-42df-b73d-44282e87df83" providerId="ADAL" clId="{C1AA6678-8B4C-46F7-9D62-D5715D0A7FB4}" dt="2023-12-09T12:29:01.509" v="7775"/>
        <pc:sldMkLst>
          <pc:docMk/>
          <pc:sldMk cId="1766691741" sldId="367"/>
        </pc:sldMkLst>
        <pc:spChg chg="mod">
          <ac:chgData name="Akul Arun /DS" userId="86a59505-1c39-42df-b73d-44282e87df83" providerId="ADAL" clId="{C1AA6678-8B4C-46F7-9D62-D5715D0A7FB4}" dt="2023-12-09T09:25:38.003" v="1737" actId="255"/>
          <ac:spMkLst>
            <pc:docMk/>
            <pc:sldMk cId="1766691741" sldId="367"/>
            <ac:spMk id="2" creationId="{BE950091-6F1F-AFE5-63E1-22523719E99E}"/>
          </ac:spMkLst>
        </pc:spChg>
        <pc:spChg chg="add mod">
          <ac:chgData name="Akul Arun /DS" userId="86a59505-1c39-42df-b73d-44282e87df83" providerId="ADAL" clId="{C1AA6678-8B4C-46F7-9D62-D5715D0A7FB4}" dt="2023-12-09T09:30:59.429" v="1803" actId="1076"/>
          <ac:spMkLst>
            <pc:docMk/>
            <pc:sldMk cId="1766691741" sldId="367"/>
            <ac:spMk id="13" creationId="{3563A423-AFE4-1FA7-4D03-DCF94FD0CE86}"/>
          </ac:spMkLst>
        </pc:spChg>
        <pc:spChg chg="add mod">
          <ac:chgData name="Akul Arun /DS" userId="86a59505-1c39-42df-b73d-44282e87df83" providerId="ADAL" clId="{C1AA6678-8B4C-46F7-9D62-D5715D0A7FB4}" dt="2023-12-09T09:31:41.053" v="1814" actId="20577"/>
          <ac:spMkLst>
            <pc:docMk/>
            <pc:sldMk cId="1766691741" sldId="367"/>
            <ac:spMk id="14" creationId="{58350378-7D12-0E44-6C78-BA446715E32B}"/>
          </ac:spMkLst>
        </pc:spChg>
        <pc:spChg chg="add del mod">
          <ac:chgData name="Akul Arun /DS" userId="86a59505-1c39-42df-b73d-44282e87df83" providerId="ADAL" clId="{C1AA6678-8B4C-46F7-9D62-D5715D0A7FB4}" dt="2023-12-09T09:32:02.041" v="1816" actId="478"/>
          <ac:spMkLst>
            <pc:docMk/>
            <pc:sldMk cId="1766691741" sldId="367"/>
            <ac:spMk id="15" creationId="{DFEDEA83-E45D-8811-7867-943821AD4C88}"/>
          </ac:spMkLst>
        </pc:spChg>
        <pc:picChg chg="add mod">
          <ac:chgData name="Akul Arun /DS" userId="86a59505-1c39-42df-b73d-44282e87df83" providerId="ADAL" clId="{C1AA6678-8B4C-46F7-9D62-D5715D0A7FB4}" dt="2023-12-09T09:29:55.846" v="1762" actId="1076"/>
          <ac:picMkLst>
            <pc:docMk/>
            <pc:sldMk cId="1766691741" sldId="367"/>
            <ac:picMk id="4" creationId="{B738AE53-D25B-7559-ABE0-7168878DEA6B}"/>
          </ac:picMkLst>
        </pc:picChg>
        <pc:picChg chg="add mod">
          <ac:chgData name="Akul Arun /DS" userId="86a59505-1c39-42df-b73d-44282e87df83" providerId="ADAL" clId="{C1AA6678-8B4C-46F7-9D62-D5715D0A7FB4}" dt="2023-12-09T09:31:29.724" v="1810" actId="14100"/>
          <ac:picMkLst>
            <pc:docMk/>
            <pc:sldMk cId="1766691741" sldId="367"/>
            <ac:picMk id="6" creationId="{9F65B650-8C98-CD7E-203E-FE491D3286A3}"/>
          </ac:picMkLst>
        </pc:picChg>
        <pc:picChg chg="add mod">
          <ac:chgData name="Akul Arun /DS" userId="86a59505-1c39-42df-b73d-44282e87df83" providerId="ADAL" clId="{C1AA6678-8B4C-46F7-9D62-D5715D0A7FB4}" dt="2023-12-09T09:31:11.061" v="1806" actId="14100"/>
          <ac:picMkLst>
            <pc:docMk/>
            <pc:sldMk cId="1766691741" sldId="367"/>
            <ac:picMk id="8" creationId="{D89910A4-1A13-C296-24CF-432E1FB75C1A}"/>
          </ac:picMkLst>
        </pc:picChg>
        <pc:picChg chg="add mod">
          <ac:chgData name="Akul Arun /DS" userId="86a59505-1c39-42df-b73d-44282e87df83" providerId="ADAL" clId="{C1AA6678-8B4C-46F7-9D62-D5715D0A7FB4}" dt="2023-12-09T09:31:21.740" v="1809" actId="14100"/>
          <ac:picMkLst>
            <pc:docMk/>
            <pc:sldMk cId="1766691741" sldId="367"/>
            <ac:picMk id="10" creationId="{1792F3BC-7160-FB27-2EDD-F984B8A264CD}"/>
          </ac:picMkLst>
        </pc:picChg>
        <pc:picChg chg="add mod">
          <ac:chgData name="Akul Arun /DS" userId="86a59505-1c39-42df-b73d-44282e87df83" providerId="ADAL" clId="{C1AA6678-8B4C-46F7-9D62-D5715D0A7FB4}" dt="2023-12-09T09:32:27.469" v="1821" actId="1076"/>
          <ac:picMkLst>
            <pc:docMk/>
            <pc:sldMk cId="1766691741" sldId="367"/>
            <ac:picMk id="12" creationId="{185BBD3D-7AA9-88D3-2D70-77B2D1EF929F}"/>
          </ac:picMkLst>
        </pc:picChg>
        <pc:picChg chg="add mod">
          <ac:chgData name="Akul Arun /DS" userId="86a59505-1c39-42df-b73d-44282e87df83" providerId="ADAL" clId="{C1AA6678-8B4C-46F7-9D62-D5715D0A7FB4}" dt="2023-12-09T09:32:34.803" v="1823" actId="14100"/>
          <ac:picMkLst>
            <pc:docMk/>
            <pc:sldMk cId="1766691741" sldId="367"/>
            <ac:picMk id="16" creationId="{4E8AF136-F1F0-67FE-FAE9-2B6161BD016A}"/>
          </ac:picMkLst>
        </pc:picChg>
        <pc:picChg chg="add mod">
          <ac:chgData name="Akul Arun /DS" userId="86a59505-1c39-42df-b73d-44282e87df83" providerId="ADAL" clId="{C1AA6678-8B4C-46F7-9D62-D5715D0A7FB4}" dt="2023-12-09T09:32:41.318" v="1825" actId="1076"/>
          <ac:picMkLst>
            <pc:docMk/>
            <pc:sldMk cId="1766691741" sldId="367"/>
            <ac:picMk id="17" creationId="{578B1CC0-41C5-B624-A712-114A7029A8FF}"/>
          </ac:picMkLst>
        </pc:picChg>
      </pc:sldChg>
      <pc:sldChg chg="addSp delSp modSp new mod modNotesTx">
        <pc:chgData name="Akul Arun /DS" userId="86a59505-1c39-42df-b73d-44282e87df83" providerId="ADAL" clId="{C1AA6678-8B4C-46F7-9D62-D5715D0A7FB4}" dt="2023-12-09T12:36:08.548" v="8100"/>
        <pc:sldMkLst>
          <pc:docMk/>
          <pc:sldMk cId="3388382771" sldId="368"/>
        </pc:sldMkLst>
        <pc:spChg chg="mod">
          <ac:chgData name="Akul Arun /DS" userId="86a59505-1c39-42df-b73d-44282e87df83" providerId="ADAL" clId="{C1AA6678-8B4C-46F7-9D62-D5715D0A7FB4}" dt="2023-12-09T09:35:53.970" v="1905" actId="255"/>
          <ac:spMkLst>
            <pc:docMk/>
            <pc:sldMk cId="3388382771" sldId="368"/>
            <ac:spMk id="2" creationId="{0DA05830-B94E-6720-F0E7-F0835F477AB7}"/>
          </ac:spMkLst>
        </pc:spChg>
        <pc:spChg chg="add mod">
          <ac:chgData name="Akul Arun /DS" userId="86a59505-1c39-42df-b73d-44282e87df83" providerId="ADAL" clId="{C1AA6678-8B4C-46F7-9D62-D5715D0A7FB4}" dt="2023-12-09T12:34:11.357" v="8072" actId="20577"/>
          <ac:spMkLst>
            <pc:docMk/>
            <pc:sldMk cId="3388382771" sldId="368"/>
            <ac:spMk id="17" creationId="{4AB36A11-2A8F-A7DE-2E35-954B2244C66D}"/>
          </ac:spMkLst>
        </pc:spChg>
        <pc:spChg chg="add mod">
          <ac:chgData name="Akul Arun /DS" userId="86a59505-1c39-42df-b73d-44282e87df83" providerId="ADAL" clId="{C1AA6678-8B4C-46F7-9D62-D5715D0A7FB4}" dt="2023-12-09T12:35:32.199" v="8098" actId="20577"/>
          <ac:spMkLst>
            <pc:docMk/>
            <pc:sldMk cId="3388382771" sldId="368"/>
            <ac:spMk id="18" creationId="{41ED4792-108D-1407-D6A4-15AC5A85DB95}"/>
          </ac:spMkLst>
        </pc:spChg>
        <pc:picChg chg="add del mod">
          <ac:chgData name="Akul Arun /DS" userId="86a59505-1c39-42df-b73d-44282e87df83" providerId="ADAL" clId="{C1AA6678-8B4C-46F7-9D62-D5715D0A7FB4}" dt="2023-12-09T09:35:24.645" v="1862" actId="478"/>
          <ac:picMkLst>
            <pc:docMk/>
            <pc:sldMk cId="3388382771" sldId="368"/>
            <ac:picMk id="4" creationId="{108683B5-DF79-E864-31A5-66A742765316}"/>
          </ac:picMkLst>
        </pc:picChg>
        <pc:picChg chg="add del mod">
          <ac:chgData name="Akul Arun /DS" userId="86a59505-1c39-42df-b73d-44282e87df83" providerId="ADAL" clId="{C1AA6678-8B4C-46F7-9D62-D5715D0A7FB4}" dt="2023-12-09T09:35:21.282" v="1860" actId="478"/>
          <ac:picMkLst>
            <pc:docMk/>
            <pc:sldMk cId="3388382771" sldId="368"/>
            <ac:picMk id="6" creationId="{06BE6B41-207C-74AD-0144-4F712C539AC5}"/>
          </ac:picMkLst>
        </pc:picChg>
        <pc:picChg chg="add del mod">
          <ac:chgData name="Akul Arun /DS" userId="86a59505-1c39-42df-b73d-44282e87df83" providerId="ADAL" clId="{C1AA6678-8B4C-46F7-9D62-D5715D0A7FB4}" dt="2023-12-09T09:35:23.137" v="1861" actId="478"/>
          <ac:picMkLst>
            <pc:docMk/>
            <pc:sldMk cId="3388382771" sldId="368"/>
            <ac:picMk id="8" creationId="{CAFA3704-7F41-C1C8-1458-6F20265F7A3E}"/>
          </ac:picMkLst>
        </pc:picChg>
        <pc:picChg chg="add mod">
          <ac:chgData name="Akul Arun /DS" userId="86a59505-1c39-42df-b73d-44282e87df83" providerId="ADAL" clId="{C1AA6678-8B4C-46F7-9D62-D5715D0A7FB4}" dt="2023-12-09T12:35:04.251" v="8080" actId="1076"/>
          <ac:picMkLst>
            <pc:docMk/>
            <pc:sldMk cId="3388382771" sldId="368"/>
            <ac:picMk id="10" creationId="{6EE9CFA2-9ED4-BBC2-F55A-E9E6262C4A3C}"/>
          </ac:picMkLst>
        </pc:picChg>
        <pc:picChg chg="add del mod">
          <ac:chgData name="Akul Arun /DS" userId="86a59505-1c39-42df-b73d-44282e87df83" providerId="ADAL" clId="{C1AA6678-8B4C-46F7-9D62-D5715D0A7FB4}" dt="2023-12-09T09:39:32.435" v="1938" actId="478"/>
          <ac:picMkLst>
            <pc:docMk/>
            <pc:sldMk cId="3388382771" sldId="368"/>
            <ac:picMk id="12" creationId="{1C8FD9AE-A58A-0D22-E591-51A281656E8C}"/>
          </ac:picMkLst>
        </pc:picChg>
        <pc:picChg chg="add mod">
          <ac:chgData name="Akul Arun /DS" userId="86a59505-1c39-42df-b73d-44282e87df83" providerId="ADAL" clId="{C1AA6678-8B4C-46F7-9D62-D5715D0A7FB4}" dt="2023-12-09T12:34:56.508" v="8077" actId="1076"/>
          <ac:picMkLst>
            <pc:docMk/>
            <pc:sldMk cId="3388382771" sldId="368"/>
            <ac:picMk id="14" creationId="{94FDDE75-1EC5-9FD9-17B6-79DDE3B52E3F}"/>
          </ac:picMkLst>
        </pc:picChg>
        <pc:picChg chg="add del mod">
          <ac:chgData name="Akul Arun /DS" userId="86a59505-1c39-42df-b73d-44282e87df83" providerId="ADAL" clId="{C1AA6678-8B4C-46F7-9D62-D5715D0A7FB4}" dt="2023-12-09T09:39:34.463" v="1939" actId="478"/>
          <ac:picMkLst>
            <pc:docMk/>
            <pc:sldMk cId="3388382771" sldId="368"/>
            <ac:picMk id="16" creationId="{19714FD4-DE67-D17E-4ECB-771CFF93E799}"/>
          </ac:picMkLst>
        </pc:picChg>
        <pc:picChg chg="add mod">
          <ac:chgData name="Akul Arun /DS" userId="86a59505-1c39-42df-b73d-44282e87df83" providerId="ADAL" clId="{C1AA6678-8B4C-46F7-9D62-D5715D0A7FB4}" dt="2023-12-09T12:35:02.108" v="8079" actId="1076"/>
          <ac:picMkLst>
            <pc:docMk/>
            <pc:sldMk cId="3388382771" sldId="368"/>
            <ac:picMk id="20" creationId="{68D0177A-4559-FAC4-75D8-201563950FFE}"/>
          </ac:picMkLst>
        </pc:picChg>
      </pc:sldChg>
      <pc:sldChg chg="addSp modSp new mod modNotesTx">
        <pc:chgData name="Akul Arun /DS" userId="86a59505-1c39-42df-b73d-44282e87df83" providerId="ADAL" clId="{C1AA6678-8B4C-46F7-9D62-D5715D0A7FB4}" dt="2023-12-09T12:38:26.115" v="8336" actId="20577"/>
        <pc:sldMkLst>
          <pc:docMk/>
          <pc:sldMk cId="3631110900" sldId="369"/>
        </pc:sldMkLst>
        <pc:spChg chg="mod">
          <ac:chgData name="Akul Arun /DS" userId="86a59505-1c39-42df-b73d-44282e87df83" providerId="ADAL" clId="{C1AA6678-8B4C-46F7-9D62-D5715D0A7FB4}" dt="2023-12-09T09:42:15.836" v="2037" actId="1076"/>
          <ac:spMkLst>
            <pc:docMk/>
            <pc:sldMk cId="3631110900" sldId="369"/>
            <ac:spMk id="2" creationId="{5D2EEAF3-8945-D612-4268-7725CD9F06BC}"/>
          </ac:spMkLst>
        </pc:spChg>
        <pc:spChg chg="add mod">
          <ac:chgData name="Akul Arun /DS" userId="86a59505-1c39-42df-b73d-44282e87df83" providerId="ADAL" clId="{C1AA6678-8B4C-46F7-9D62-D5715D0A7FB4}" dt="2023-12-09T09:42:28.526" v="2038" actId="1076"/>
          <ac:spMkLst>
            <pc:docMk/>
            <pc:sldMk cId="3631110900" sldId="369"/>
            <ac:spMk id="5" creationId="{DD404C15-F040-9D7B-D1B0-676053DA3186}"/>
          </ac:spMkLst>
        </pc:spChg>
        <pc:spChg chg="add mod">
          <ac:chgData name="Akul Arun /DS" userId="86a59505-1c39-42df-b73d-44282e87df83" providerId="ADAL" clId="{C1AA6678-8B4C-46F7-9D62-D5715D0A7FB4}" dt="2023-12-09T09:42:28.526" v="2038" actId="1076"/>
          <ac:spMkLst>
            <pc:docMk/>
            <pc:sldMk cId="3631110900" sldId="369"/>
            <ac:spMk id="6" creationId="{1B207301-CB5D-1AC9-CC85-5F726CB4A332}"/>
          </ac:spMkLst>
        </pc:spChg>
        <pc:spChg chg="add mod">
          <ac:chgData name="Akul Arun /DS" userId="86a59505-1c39-42df-b73d-44282e87df83" providerId="ADAL" clId="{C1AA6678-8B4C-46F7-9D62-D5715D0A7FB4}" dt="2023-12-09T12:37:05.815" v="8200" actId="14100"/>
          <ac:spMkLst>
            <pc:docMk/>
            <pc:sldMk cId="3631110900" sldId="369"/>
            <ac:spMk id="7" creationId="{D4B9DE8A-9910-A022-DEC7-DF72BC57F5B7}"/>
          </ac:spMkLst>
        </pc:spChg>
        <pc:spChg chg="add mod">
          <ac:chgData name="Akul Arun /DS" userId="86a59505-1c39-42df-b73d-44282e87df83" providerId="ADAL" clId="{C1AA6678-8B4C-46F7-9D62-D5715D0A7FB4}" dt="2023-12-09T12:37:01.100" v="8198" actId="14100"/>
          <ac:spMkLst>
            <pc:docMk/>
            <pc:sldMk cId="3631110900" sldId="369"/>
            <ac:spMk id="8" creationId="{C5BEF2C8-1AF7-CE88-4841-9E6AF24F58F4}"/>
          </ac:spMkLst>
        </pc:spChg>
        <pc:picChg chg="add mod">
          <ac:chgData name="Akul Arun /DS" userId="86a59505-1c39-42df-b73d-44282e87df83" providerId="ADAL" clId="{C1AA6678-8B4C-46F7-9D62-D5715D0A7FB4}" dt="2023-12-09T09:42:28.526" v="2038" actId="1076"/>
          <ac:picMkLst>
            <pc:docMk/>
            <pc:sldMk cId="3631110900" sldId="369"/>
            <ac:picMk id="3" creationId="{59DA9AF6-3283-8CF1-C3A1-23AFDDC83AAB}"/>
          </ac:picMkLst>
        </pc:picChg>
        <pc:picChg chg="add mod">
          <ac:chgData name="Akul Arun /DS" userId="86a59505-1c39-42df-b73d-44282e87df83" providerId="ADAL" clId="{C1AA6678-8B4C-46F7-9D62-D5715D0A7FB4}" dt="2023-12-09T09:42:28.526" v="2038" actId="1076"/>
          <ac:picMkLst>
            <pc:docMk/>
            <pc:sldMk cId="3631110900" sldId="369"/>
            <ac:picMk id="4" creationId="{27FD60E6-E45A-B5CA-66C6-85D4B6516FDB}"/>
          </ac:picMkLst>
        </pc:picChg>
      </pc:sldChg>
      <pc:sldChg chg="addSp delSp modSp add mod modNotesTx">
        <pc:chgData name="Akul Arun /DS" userId="86a59505-1c39-42df-b73d-44282e87df83" providerId="ADAL" clId="{C1AA6678-8B4C-46F7-9D62-D5715D0A7FB4}" dt="2023-12-09T11:53:13.959" v="5944" actId="20577"/>
        <pc:sldMkLst>
          <pc:docMk/>
          <pc:sldMk cId="146812087" sldId="370"/>
        </pc:sldMkLst>
        <pc:spChg chg="add mod">
          <ac:chgData name="Akul Arun /DS" userId="86a59505-1c39-42df-b73d-44282e87df83" providerId="ADAL" clId="{C1AA6678-8B4C-46F7-9D62-D5715D0A7FB4}" dt="2023-12-09T11:52:54.170" v="5907"/>
          <ac:spMkLst>
            <pc:docMk/>
            <pc:sldMk cId="146812087" sldId="370"/>
            <ac:spMk id="3" creationId="{2258CB8B-87B0-6D54-FF51-23BF77FAF792}"/>
          </ac:spMkLst>
        </pc:spChg>
        <pc:spChg chg="add mod">
          <ac:chgData name="Akul Arun /DS" userId="86a59505-1c39-42df-b73d-44282e87df83" providerId="ADAL" clId="{C1AA6678-8B4C-46F7-9D62-D5715D0A7FB4}" dt="2023-12-09T11:53:13.959" v="5944" actId="20577"/>
          <ac:spMkLst>
            <pc:docMk/>
            <pc:sldMk cId="146812087" sldId="370"/>
            <ac:spMk id="5" creationId="{2783FE34-6F82-D6EE-983D-8FE064FC11A4}"/>
          </ac:spMkLst>
        </pc:spChg>
        <pc:spChg chg="del">
          <ac:chgData name="Akul Arun /DS" userId="86a59505-1c39-42df-b73d-44282e87df83" providerId="ADAL" clId="{C1AA6678-8B4C-46F7-9D62-D5715D0A7FB4}" dt="2023-12-09T11:46:57.963" v="5684" actId="478"/>
          <ac:spMkLst>
            <pc:docMk/>
            <pc:sldMk cId="146812087" sldId="370"/>
            <ac:spMk id="7" creationId="{71F10A5D-D7FF-48DA-919B-D2831AC7099C}"/>
          </ac:spMkLst>
        </pc:spChg>
        <pc:spChg chg="del">
          <ac:chgData name="Akul Arun /DS" userId="86a59505-1c39-42df-b73d-44282e87df83" providerId="ADAL" clId="{C1AA6678-8B4C-46F7-9D62-D5715D0A7FB4}" dt="2023-12-09T11:46:55.620" v="5683" actId="478"/>
          <ac:spMkLst>
            <pc:docMk/>
            <pc:sldMk cId="146812087" sldId="370"/>
            <ac:spMk id="10" creationId="{9FC81099-8376-E783-B3F7-A0D1444C9317}"/>
          </ac:spMkLst>
        </pc:spChg>
        <pc:picChg chg="mod">
          <ac:chgData name="Akul Arun /DS" userId="86a59505-1c39-42df-b73d-44282e87df83" providerId="ADAL" clId="{C1AA6678-8B4C-46F7-9D62-D5715D0A7FB4}" dt="2023-12-09T11:46:46.828" v="5681" actId="1076"/>
          <ac:picMkLst>
            <pc:docMk/>
            <pc:sldMk cId="146812087" sldId="370"/>
            <ac:picMk id="4" creationId="{D6C0DC48-47AB-E4A0-E4C7-B0218BA71C33}"/>
          </ac:picMkLst>
        </pc:picChg>
        <pc:picChg chg="mod">
          <ac:chgData name="Akul Arun /DS" userId="86a59505-1c39-42df-b73d-44282e87df83" providerId="ADAL" clId="{C1AA6678-8B4C-46F7-9D62-D5715D0A7FB4}" dt="2023-12-09T11:46:46.828" v="5681" actId="1076"/>
          <ac:picMkLst>
            <pc:docMk/>
            <pc:sldMk cId="146812087" sldId="370"/>
            <ac:picMk id="6" creationId="{D6A1BADC-D113-DF55-46FB-8C8637830738}"/>
          </ac:picMkLst>
        </pc:picChg>
        <pc:picChg chg="mod">
          <ac:chgData name="Akul Arun /DS" userId="86a59505-1c39-42df-b73d-44282e87df83" providerId="ADAL" clId="{C1AA6678-8B4C-46F7-9D62-D5715D0A7FB4}" dt="2023-12-09T11:46:46.828" v="5681" actId="1076"/>
          <ac:picMkLst>
            <pc:docMk/>
            <pc:sldMk cId="146812087" sldId="370"/>
            <ac:picMk id="8" creationId="{60B319FA-6F32-CD5C-762F-9B7EF2DF5EBD}"/>
          </ac:picMkLst>
        </pc:picChg>
        <pc:picChg chg="mod">
          <ac:chgData name="Akul Arun /DS" userId="86a59505-1c39-42df-b73d-44282e87df83" providerId="ADAL" clId="{C1AA6678-8B4C-46F7-9D62-D5715D0A7FB4}" dt="2023-12-09T11:46:46.828" v="5681" actId="1076"/>
          <ac:picMkLst>
            <pc:docMk/>
            <pc:sldMk cId="146812087" sldId="370"/>
            <ac:picMk id="9" creationId="{80A087CA-3C6C-8ACD-B7FE-C22156890553}"/>
          </ac:picMkLst>
        </pc:picChg>
      </pc:sldChg>
    </pc:docChg>
  </pc:docChgLst>
  <pc:docChgLst>
    <pc:chgData name="Akul Arun /DS" userId="86a59505-1c39-42df-b73d-44282e87df83" providerId="ADAL" clId="{D2B0CD27-7155-4043-9A63-9EF1C80E5DD9}"/>
    <pc:docChg chg="undo custSel addSld delSld modSld sldOrd delMainMaster">
      <pc:chgData name="Akul Arun /DS" userId="86a59505-1c39-42df-b73d-44282e87df83" providerId="ADAL" clId="{D2B0CD27-7155-4043-9A63-9EF1C80E5DD9}" dt="2023-06-03T12:38:14.378" v="11580" actId="20577"/>
      <pc:docMkLst>
        <pc:docMk/>
      </pc:docMkLst>
      <pc:sldChg chg="modSp mod modNotesTx">
        <pc:chgData name="Akul Arun /DS" userId="86a59505-1c39-42df-b73d-44282e87df83" providerId="ADAL" clId="{D2B0CD27-7155-4043-9A63-9EF1C80E5DD9}" dt="2023-06-03T11:22:43.499" v="10827" actId="20577"/>
        <pc:sldMkLst>
          <pc:docMk/>
          <pc:sldMk cId="0" sldId="256"/>
        </pc:sldMkLst>
        <pc:spChg chg="mod">
          <ac:chgData name="Akul Arun /DS" userId="86a59505-1c39-42df-b73d-44282e87df83" providerId="ADAL" clId="{D2B0CD27-7155-4043-9A63-9EF1C80E5DD9}" dt="2023-06-02T11:02:06.418" v="25" actId="20577"/>
          <ac:spMkLst>
            <pc:docMk/>
            <pc:sldMk cId="0" sldId="256"/>
            <ac:spMk id="1028" creationId="{00000000-0000-0000-0000-000000000000}"/>
          </ac:spMkLst>
        </pc:spChg>
        <pc:spChg chg="mod">
          <ac:chgData name="Akul Arun /DS" userId="86a59505-1c39-42df-b73d-44282e87df83" providerId="ADAL" clId="{D2B0CD27-7155-4043-9A63-9EF1C80E5DD9}" dt="2023-06-02T11:02:38.947" v="58" actId="20577"/>
          <ac:spMkLst>
            <pc:docMk/>
            <pc:sldMk cId="0" sldId="256"/>
            <ac:spMk id="1029" creationId="{00000000-0000-0000-0000-000000000000}"/>
          </ac:spMkLst>
        </pc:spChg>
      </pc:sldChg>
      <pc:sldChg chg="addSp delSp modSp mod modNotesTx">
        <pc:chgData name="Akul Arun /DS" userId="86a59505-1c39-42df-b73d-44282e87df83" providerId="ADAL" clId="{D2B0CD27-7155-4043-9A63-9EF1C80E5DD9}" dt="2023-06-02T20:00:11.847" v="8376" actId="14100"/>
        <pc:sldMkLst>
          <pc:docMk/>
          <pc:sldMk cId="0" sldId="257"/>
        </pc:sldMkLst>
        <pc:spChg chg="add del">
          <ac:chgData name="Akul Arun /DS" userId="86a59505-1c39-42df-b73d-44282e87df83" providerId="ADAL" clId="{D2B0CD27-7155-4043-9A63-9EF1C80E5DD9}" dt="2023-06-02T16:35:48.714" v="4104" actId="21"/>
          <ac:spMkLst>
            <pc:docMk/>
            <pc:sldMk cId="0" sldId="257"/>
            <ac:spMk id="3" creationId="{414DDC0A-3DAA-813A-F628-1D845A1A4BB8}"/>
          </ac:spMkLst>
        </pc:spChg>
        <pc:spChg chg="add mod">
          <ac:chgData name="Akul Arun /DS" userId="86a59505-1c39-42df-b73d-44282e87df83" providerId="ADAL" clId="{D2B0CD27-7155-4043-9A63-9EF1C80E5DD9}" dt="2023-06-02T19:59:46.113" v="8352" actId="1076"/>
          <ac:spMkLst>
            <pc:docMk/>
            <pc:sldMk cId="0" sldId="257"/>
            <ac:spMk id="4" creationId="{E7F4831A-E686-9D66-7ED1-6DCD99BB2F98}"/>
          </ac:spMkLst>
        </pc:spChg>
        <pc:spChg chg="mod">
          <ac:chgData name="Akul Arun /DS" userId="86a59505-1c39-42df-b73d-44282e87df83" providerId="ADAL" clId="{D2B0CD27-7155-4043-9A63-9EF1C80E5DD9}" dt="2023-06-02T11:54:46.161" v="543" actId="2711"/>
          <ac:spMkLst>
            <pc:docMk/>
            <pc:sldMk cId="0" sldId="257"/>
            <ac:spMk id="235" creationId="{00000000-0000-0000-0000-000000000000}"/>
          </ac:spMkLst>
        </pc:spChg>
        <pc:spChg chg="mod">
          <ac:chgData name="Akul Arun /DS" userId="86a59505-1c39-42df-b73d-44282e87df83" providerId="ADAL" clId="{D2B0CD27-7155-4043-9A63-9EF1C80E5DD9}" dt="2023-06-02T20:00:11.847" v="8376" actId="14100"/>
          <ac:spMkLst>
            <pc:docMk/>
            <pc:sldMk cId="0" sldId="257"/>
            <ac:spMk id="239" creationId="{00000000-0000-0000-0000-000000000000}"/>
          </ac:spMkLst>
        </pc:spChg>
        <pc:spChg chg="del mod">
          <ac:chgData name="Akul Arun /DS" userId="86a59505-1c39-42df-b73d-44282e87df83" providerId="ADAL" clId="{D2B0CD27-7155-4043-9A63-9EF1C80E5DD9}" dt="2023-06-02T15:29:51.536" v="3329" actId="21"/>
          <ac:spMkLst>
            <pc:docMk/>
            <pc:sldMk cId="0" sldId="257"/>
            <ac:spMk id="240" creationId="{00000000-0000-0000-0000-000000000000}"/>
          </ac:spMkLst>
        </pc:spChg>
        <pc:spChg chg="mod">
          <ac:chgData name="Akul Arun /DS" userId="86a59505-1c39-42df-b73d-44282e87df83" providerId="ADAL" clId="{D2B0CD27-7155-4043-9A63-9EF1C80E5DD9}" dt="2023-06-02T19:59:35.606" v="8350" actId="20577"/>
          <ac:spMkLst>
            <pc:docMk/>
            <pc:sldMk cId="0" sldId="257"/>
            <ac:spMk id="301" creationId="{00000000-0000-0000-0000-000000000000}"/>
          </ac:spMkLst>
        </pc:spChg>
        <pc:spChg chg="del">
          <ac:chgData name="Akul Arun /DS" userId="86a59505-1c39-42df-b73d-44282e87df83" providerId="ADAL" clId="{D2B0CD27-7155-4043-9A63-9EF1C80E5DD9}" dt="2023-06-02T11:09:40.129" v="218" actId="21"/>
          <ac:spMkLst>
            <pc:docMk/>
            <pc:sldMk cId="0" sldId="257"/>
            <ac:spMk id="302" creationId="{00000000-0000-0000-0000-000000000000}"/>
          </ac:spMkLst>
        </pc:spChg>
        <pc:spChg chg="mod">
          <ac:chgData name="Akul Arun /DS" userId="86a59505-1c39-42df-b73d-44282e87df83" providerId="ADAL" clId="{D2B0CD27-7155-4043-9A63-9EF1C80E5DD9}" dt="2023-06-02T19:59:17.657" v="8324" actId="20577"/>
          <ac:spMkLst>
            <pc:docMk/>
            <pc:sldMk cId="0" sldId="257"/>
            <ac:spMk id="306" creationId="{00000000-0000-0000-0000-000000000000}"/>
          </ac:spMkLst>
        </pc:spChg>
        <pc:spChg chg="del mod">
          <ac:chgData name="Akul Arun /DS" userId="86a59505-1c39-42df-b73d-44282e87df83" providerId="ADAL" clId="{D2B0CD27-7155-4043-9A63-9EF1C80E5DD9}" dt="2023-06-02T16:35:56.016" v="4105" actId="21"/>
          <ac:spMkLst>
            <pc:docMk/>
            <pc:sldMk cId="0" sldId="257"/>
            <ac:spMk id="307" creationId="{00000000-0000-0000-0000-000000000000}"/>
          </ac:spMkLst>
        </pc:spChg>
        <pc:spChg chg="mod">
          <ac:chgData name="Akul Arun /DS" userId="86a59505-1c39-42df-b73d-44282e87df83" providerId="ADAL" clId="{D2B0CD27-7155-4043-9A63-9EF1C80E5DD9}" dt="2023-06-02T19:59:25.495" v="8339" actId="20577"/>
          <ac:spMkLst>
            <pc:docMk/>
            <pc:sldMk cId="0" sldId="257"/>
            <ac:spMk id="311" creationId="{00000000-0000-0000-0000-000000000000}"/>
          </ac:spMkLst>
        </pc:spChg>
        <pc:spChg chg="del mod">
          <ac:chgData name="Akul Arun /DS" userId="86a59505-1c39-42df-b73d-44282e87df83" providerId="ADAL" clId="{D2B0CD27-7155-4043-9A63-9EF1C80E5DD9}" dt="2023-06-02T11:08:37.517" v="180" actId="21"/>
          <ac:spMkLst>
            <pc:docMk/>
            <pc:sldMk cId="0" sldId="257"/>
            <ac:spMk id="312" creationId="{00000000-0000-0000-0000-000000000000}"/>
          </ac:spMkLst>
        </pc:spChg>
        <pc:spChg chg="mod">
          <ac:chgData name="Akul Arun /DS" userId="86a59505-1c39-42df-b73d-44282e87df83" providerId="ADAL" clId="{D2B0CD27-7155-4043-9A63-9EF1C80E5DD9}" dt="2023-06-02T20:00:00.204" v="8374" actId="14100"/>
          <ac:spMkLst>
            <pc:docMk/>
            <pc:sldMk cId="0" sldId="257"/>
            <ac:spMk id="316" creationId="{00000000-0000-0000-0000-000000000000}"/>
          </ac:spMkLst>
        </pc:spChg>
        <pc:spChg chg="del">
          <ac:chgData name="Akul Arun /DS" userId="86a59505-1c39-42df-b73d-44282e87df83" providerId="ADAL" clId="{D2B0CD27-7155-4043-9A63-9EF1C80E5DD9}" dt="2023-06-02T11:10:07.892" v="239" actId="21"/>
          <ac:spMkLst>
            <pc:docMk/>
            <pc:sldMk cId="0" sldId="257"/>
            <ac:spMk id="317" creationId="{00000000-0000-0000-0000-000000000000}"/>
          </ac:spMkLst>
        </pc:spChg>
        <pc:spChg chg="mod">
          <ac:chgData name="Akul Arun /DS" userId="86a59505-1c39-42df-b73d-44282e87df83" providerId="ADAL" clId="{D2B0CD27-7155-4043-9A63-9EF1C80E5DD9}" dt="2023-06-02T19:59:03.406" v="8314" actId="20577"/>
          <ac:spMkLst>
            <pc:docMk/>
            <pc:sldMk cId="0" sldId="257"/>
            <ac:spMk id="321" creationId="{00000000-0000-0000-0000-000000000000}"/>
          </ac:spMkLst>
        </pc:spChg>
        <pc:spChg chg="del">
          <ac:chgData name="Akul Arun /DS" userId="86a59505-1c39-42df-b73d-44282e87df83" providerId="ADAL" clId="{D2B0CD27-7155-4043-9A63-9EF1C80E5DD9}" dt="2023-06-02T11:10:36.934" v="264" actId="21"/>
          <ac:spMkLst>
            <pc:docMk/>
            <pc:sldMk cId="0" sldId="257"/>
            <ac:spMk id="322" creationId="{00000000-0000-0000-0000-000000000000}"/>
          </ac:spMkLst>
        </pc:spChg>
        <pc:grpChg chg="del">
          <ac:chgData name="Akul Arun /DS" userId="86a59505-1c39-42df-b73d-44282e87df83" providerId="ADAL" clId="{D2B0CD27-7155-4043-9A63-9EF1C80E5DD9}" dt="2023-06-02T15:29:51.536" v="3329" actId="21"/>
          <ac:grpSpMkLst>
            <pc:docMk/>
            <pc:sldMk cId="0" sldId="257"/>
            <ac:grpSpMk id="238" creationId="{00000000-0000-0000-0000-000000000000}"/>
          </ac:grpSpMkLst>
        </pc:grpChg>
        <pc:grpChg chg="del">
          <ac:chgData name="Akul Arun /DS" userId="86a59505-1c39-42df-b73d-44282e87df83" providerId="ADAL" clId="{D2B0CD27-7155-4043-9A63-9EF1C80E5DD9}" dt="2023-06-02T11:09:40.129" v="218" actId="21"/>
          <ac:grpSpMkLst>
            <pc:docMk/>
            <pc:sldMk cId="0" sldId="257"/>
            <ac:grpSpMk id="300" creationId="{00000000-0000-0000-0000-000000000000}"/>
          </ac:grpSpMkLst>
        </pc:grpChg>
        <pc:grpChg chg="del">
          <ac:chgData name="Akul Arun /DS" userId="86a59505-1c39-42df-b73d-44282e87df83" providerId="ADAL" clId="{D2B0CD27-7155-4043-9A63-9EF1C80E5DD9}" dt="2023-06-02T16:35:56.016" v="4105" actId="21"/>
          <ac:grpSpMkLst>
            <pc:docMk/>
            <pc:sldMk cId="0" sldId="257"/>
            <ac:grpSpMk id="305" creationId="{00000000-0000-0000-0000-000000000000}"/>
          </ac:grpSpMkLst>
        </pc:grpChg>
        <pc:grpChg chg="del">
          <ac:chgData name="Akul Arun /DS" userId="86a59505-1c39-42df-b73d-44282e87df83" providerId="ADAL" clId="{D2B0CD27-7155-4043-9A63-9EF1C80E5DD9}" dt="2023-06-02T11:08:37.517" v="180" actId="21"/>
          <ac:grpSpMkLst>
            <pc:docMk/>
            <pc:sldMk cId="0" sldId="257"/>
            <ac:grpSpMk id="310" creationId="{00000000-0000-0000-0000-000000000000}"/>
          </ac:grpSpMkLst>
        </pc:grpChg>
        <pc:grpChg chg="del">
          <ac:chgData name="Akul Arun /DS" userId="86a59505-1c39-42df-b73d-44282e87df83" providerId="ADAL" clId="{D2B0CD27-7155-4043-9A63-9EF1C80E5DD9}" dt="2023-06-02T11:10:07.892" v="239" actId="21"/>
          <ac:grpSpMkLst>
            <pc:docMk/>
            <pc:sldMk cId="0" sldId="257"/>
            <ac:grpSpMk id="315" creationId="{00000000-0000-0000-0000-000000000000}"/>
          </ac:grpSpMkLst>
        </pc:grpChg>
        <pc:grpChg chg="del">
          <ac:chgData name="Akul Arun /DS" userId="86a59505-1c39-42df-b73d-44282e87df83" providerId="ADAL" clId="{D2B0CD27-7155-4043-9A63-9EF1C80E5DD9}" dt="2023-06-02T11:10:36.934" v="264" actId="21"/>
          <ac:grpSpMkLst>
            <pc:docMk/>
            <pc:sldMk cId="0" sldId="257"/>
            <ac:grpSpMk id="320" creationId="{00000000-0000-0000-0000-000000000000}"/>
          </ac:grpSpMkLst>
        </pc:grpChg>
      </pc:sldChg>
      <pc:sldChg chg="addSp modSp mod ord modNotesTx">
        <pc:chgData name="Akul Arun /DS" userId="86a59505-1c39-42df-b73d-44282e87df83" providerId="ADAL" clId="{D2B0CD27-7155-4043-9A63-9EF1C80E5DD9}" dt="2023-06-02T18:35:44.100" v="6340" actId="14100"/>
        <pc:sldMkLst>
          <pc:docMk/>
          <pc:sldMk cId="0" sldId="258"/>
        </pc:sldMkLst>
        <pc:spChg chg="add mod">
          <ac:chgData name="Akul Arun /DS" userId="86a59505-1c39-42df-b73d-44282e87df83" providerId="ADAL" clId="{D2B0CD27-7155-4043-9A63-9EF1C80E5DD9}" dt="2023-06-02T18:35:44.100" v="6340" actId="14100"/>
          <ac:spMkLst>
            <pc:docMk/>
            <pc:sldMk cId="0" sldId="258"/>
            <ac:spMk id="2" creationId="{1284C4C8-41F7-AB37-969C-B8BCB7DB0450}"/>
          </ac:spMkLst>
        </pc:spChg>
        <pc:spChg chg="mod">
          <ac:chgData name="Akul Arun /DS" userId="86a59505-1c39-42df-b73d-44282e87df83" providerId="ADAL" clId="{D2B0CD27-7155-4043-9A63-9EF1C80E5DD9}" dt="2023-06-02T18:33:41.987" v="6200" actId="14100"/>
          <ac:spMkLst>
            <pc:docMk/>
            <pc:sldMk cId="0" sldId="258"/>
            <ac:spMk id="332" creationId="{00000000-0000-0000-0000-000000000000}"/>
          </ac:spMkLst>
        </pc:spChg>
        <pc:spChg chg="mod">
          <ac:chgData name="Akul Arun /DS" userId="86a59505-1c39-42df-b73d-44282e87df83" providerId="ADAL" clId="{D2B0CD27-7155-4043-9A63-9EF1C80E5DD9}" dt="2023-06-02T18:33:37.402" v="6199" actId="14100"/>
          <ac:spMkLst>
            <pc:docMk/>
            <pc:sldMk cId="0" sldId="258"/>
            <ac:spMk id="333" creationId="{00000000-0000-0000-0000-000000000000}"/>
          </ac:spMkLst>
        </pc:spChg>
        <pc:spChg chg="mod">
          <ac:chgData name="Akul Arun /DS" userId="86a59505-1c39-42df-b73d-44282e87df83" providerId="ADAL" clId="{D2B0CD27-7155-4043-9A63-9EF1C80E5DD9}" dt="2023-06-02T12:10:30.302" v="856" actId="1076"/>
          <ac:spMkLst>
            <pc:docMk/>
            <pc:sldMk cId="0" sldId="258"/>
            <ac:spMk id="334" creationId="{00000000-0000-0000-0000-000000000000}"/>
          </ac:spMkLst>
        </pc:spChg>
        <pc:spChg chg="mod">
          <ac:chgData name="Akul Arun /DS" userId="86a59505-1c39-42df-b73d-44282e87df83" providerId="ADAL" clId="{D2B0CD27-7155-4043-9A63-9EF1C80E5DD9}" dt="2023-06-02T12:13:14.160" v="926" actId="1076"/>
          <ac:spMkLst>
            <pc:docMk/>
            <pc:sldMk cId="0" sldId="258"/>
            <ac:spMk id="335" creationId="{00000000-0000-0000-0000-000000000000}"/>
          </ac:spMkLst>
        </pc:spChg>
        <pc:spChg chg="mod">
          <ac:chgData name="Akul Arun /DS" userId="86a59505-1c39-42df-b73d-44282e87df83" providerId="ADAL" clId="{D2B0CD27-7155-4043-9A63-9EF1C80E5DD9}" dt="2023-06-02T15:31:12.442" v="3349" actId="20577"/>
          <ac:spMkLst>
            <pc:docMk/>
            <pc:sldMk cId="0" sldId="258"/>
            <ac:spMk id="336" creationId="{00000000-0000-0000-0000-000000000000}"/>
          </ac:spMkLst>
        </pc:spChg>
        <pc:spChg chg="mod">
          <ac:chgData name="Akul Arun /DS" userId="86a59505-1c39-42df-b73d-44282e87df83" providerId="ADAL" clId="{D2B0CD27-7155-4043-9A63-9EF1C80E5DD9}" dt="2023-06-02T12:10:46.182" v="860" actId="1076"/>
          <ac:spMkLst>
            <pc:docMk/>
            <pc:sldMk cId="0" sldId="258"/>
            <ac:spMk id="340" creationId="{00000000-0000-0000-0000-000000000000}"/>
          </ac:spMkLst>
        </pc:spChg>
        <pc:spChg chg="mod">
          <ac:chgData name="Akul Arun /DS" userId="86a59505-1c39-42df-b73d-44282e87df83" providerId="ADAL" clId="{D2B0CD27-7155-4043-9A63-9EF1C80E5DD9}" dt="2023-06-02T12:08:04.940" v="732" actId="2711"/>
          <ac:spMkLst>
            <pc:docMk/>
            <pc:sldMk cId="0" sldId="258"/>
            <ac:spMk id="350" creationId="{00000000-0000-0000-0000-000000000000}"/>
          </ac:spMkLst>
        </pc:spChg>
        <pc:spChg chg="mod">
          <ac:chgData name="Akul Arun /DS" userId="86a59505-1c39-42df-b73d-44282e87df83" providerId="ADAL" clId="{D2B0CD27-7155-4043-9A63-9EF1C80E5DD9}" dt="2023-06-02T12:12:42.557" v="923" actId="20577"/>
          <ac:spMkLst>
            <pc:docMk/>
            <pc:sldMk cId="0" sldId="258"/>
            <ac:spMk id="351" creationId="{00000000-0000-0000-0000-000000000000}"/>
          </ac:spMkLst>
        </pc:spChg>
        <pc:spChg chg="mod">
          <ac:chgData name="Akul Arun /DS" userId="86a59505-1c39-42df-b73d-44282e87df83" providerId="ADAL" clId="{D2B0CD27-7155-4043-9A63-9EF1C80E5DD9}" dt="2023-06-02T12:08:10.608" v="733" actId="2711"/>
          <ac:spMkLst>
            <pc:docMk/>
            <pc:sldMk cId="0" sldId="258"/>
            <ac:spMk id="353" creationId="{00000000-0000-0000-0000-000000000000}"/>
          </ac:spMkLst>
        </pc:spChg>
        <pc:spChg chg="mod">
          <ac:chgData name="Akul Arun /DS" userId="86a59505-1c39-42df-b73d-44282e87df83" providerId="ADAL" clId="{D2B0CD27-7155-4043-9A63-9EF1C80E5DD9}" dt="2023-06-02T12:17:44.823" v="1022" actId="113"/>
          <ac:spMkLst>
            <pc:docMk/>
            <pc:sldMk cId="0" sldId="258"/>
            <ac:spMk id="354" creationId="{00000000-0000-0000-0000-000000000000}"/>
          </ac:spMkLst>
        </pc:spChg>
        <pc:grpChg chg="mod">
          <ac:chgData name="Akul Arun /DS" userId="86a59505-1c39-42df-b73d-44282e87df83" providerId="ADAL" clId="{D2B0CD27-7155-4043-9A63-9EF1C80E5DD9}" dt="2023-06-02T12:10:51.485" v="861" actId="1076"/>
          <ac:grpSpMkLst>
            <pc:docMk/>
            <pc:sldMk cId="0" sldId="258"/>
            <ac:grpSpMk id="337" creationId="{00000000-0000-0000-0000-000000000000}"/>
          </ac:grpSpMkLst>
        </pc:grpChg>
        <pc:grpChg chg="mod">
          <ac:chgData name="Akul Arun /DS" userId="86a59505-1c39-42df-b73d-44282e87df83" providerId="ADAL" clId="{D2B0CD27-7155-4043-9A63-9EF1C80E5DD9}" dt="2023-06-02T12:13:24.286" v="927" actId="1076"/>
          <ac:grpSpMkLst>
            <pc:docMk/>
            <pc:sldMk cId="0" sldId="258"/>
            <ac:grpSpMk id="345" creationId="{00000000-0000-0000-0000-000000000000}"/>
          </ac:grpSpMkLst>
        </pc:grpChg>
        <pc:grpChg chg="mod">
          <ac:chgData name="Akul Arun /DS" userId="86a59505-1c39-42df-b73d-44282e87df83" providerId="ADAL" clId="{D2B0CD27-7155-4043-9A63-9EF1C80E5DD9}" dt="2023-06-02T12:10:56.109" v="862" actId="14100"/>
          <ac:grpSpMkLst>
            <pc:docMk/>
            <pc:sldMk cId="0" sldId="258"/>
            <ac:grpSpMk id="349" creationId="{00000000-0000-0000-0000-000000000000}"/>
          </ac:grpSpMkLst>
        </pc:grpChg>
        <pc:grpChg chg="mod">
          <ac:chgData name="Akul Arun /DS" userId="86a59505-1c39-42df-b73d-44282e87df83" providerId="ADAL" clId="{D2B0CD27-7155-4043-9A63-9EF1C80E5DD9}" dt="2023-06-02T12:13:40.446" v="929" actId="14100"/>
          <ac:grpSpMkLst>
            <pc:docMk/>
            <pc:sldMk cId="0" sldId="258"/>
            <ac:grpSpMk id="352" creationId="{00000000-0000-0000-0000-000000000000}"/>
          </ac:grpSpMkLst>
        </pc:grpChg>
      </pc:sldChg>
      <pc:sldChg chg="delSp modSp mod ord modNotesTx">
        <pc:chgData name="Akul Arun /DS" userId="86a59505-1c39-42df-b73d-44282e87df83" providerId="ADAL" clId="{D2B0CD27-7155-4043-9A63-9EF1C80E5DD9}" dt="2023-06-03T11:54:35.604" v="11376" actId="20577"/>
        <pc:sldMkLst>
          <pc:docMk/>
          <pc:sldMk cId="0" sldId="259"/>
        </pc:sldMkLst>
        <pc:spChg chg="mod">
          <ac:chgData name="Akul Arun /DS" userId="86a59505-1c39-42df-b73d-44282e87df83" providerId="ADAL" clId="{D2B0CD27-7155-4043-9A63-9EF1C80E5DD9}" dt="2023-06-02T11:23:30.710" v="287" actId="1076"/>
          <ac:spMkLst>
            <pc:docMk/>
            <pc:sldMk cId="0" sldId="259"/>
            <ac:spMk id="360" creationId="{00000000-0000-0000-0000-000000000000}"/>
          </ac:spMkLst>
        </pc:spChg>
        <pc:spChg chg="del">
          <ac:chgData name="Akul Arun /DS" userId="86a59505-1c39-42df-b73d-44282e87df83" providerId="ADAL" clId="{D2B0CD27-7155-4043-9A63-9EF1C80E5DD9}" dt="2023-06-02T11:23:34.182" v="288" actId="21"/>
          <ac:spMkLst>
            <pc:docMk/>
            <pc:sldMk cId="0" sldId="259"/>
            <ac:spMk id="361" creationId="{00000000-0000-0000-0000-000000000000}"/>
          </ac:spMkLst>
        </pc:spChg>
        <pc:spChg chg="mod">
          <ac:chgData name="Akul Arun /DS" userId="86a59505-1c39-42df-b73d-44282e87df83" providerId="ADAL" clId="{D2B0CD27-7155-4043-9A63-9EF1C80E5DD9}" dt="2023-06-02T11:54:51.492" v="544" actId="2711"/>
          <ac:spMkLst>
            <pc:docMk/>
            <pc:sldMk cId="0" sldId="259"/>
            <ac:spMk id="412" creationId="{00000000-0000-0000-0000-000000000000}"/>
          </ac:spMkLst>
        </pc:spChg>
        <pc:spChg chg="mod">
          <ac:chgData name="Akul Arun /DS" userId="86a59505-1c39-42df-b73d-44282e87df83" providerId="ADAL" clId="{D2B0CD27-7155-4043-9A63-9EF1C80E5DD9}" dt="2023-06-02T11:24:35.219" v="293" actId="1076"/>
          <ac:spMkLst>
            <pc:docMk/>
            <pc:sldMk cId="0" sldId="259"/>
            <ac:spMk id="417" creationId="{00000000-0000-0000-0000-000000000000}"/>
          </ac:spMkLst>
        </pc:spChg>
        <pc:spChg chg="mod">
          <ac:chgData name="Akul Arun /DS" userId="86a59505-1c39-42df-b73d-44282e87df83" providerId="ADAL" clId="{D2B0CD27-7155-4043-9A63-9EF1C80E5DD9}" dt="2023-06-02T11:24:45.541" v="295" actId="14100"/>
          <ac:spMkLst>
            <pc:docMk/>
            <pc:sldMk cId="0" sldId="259"/>
            <ac:spMk id="420" creationId="{00000000-0000-0000-0000-000000000000}"/>
          </ac:spMkLst>
        </pc:spChg>
        <pc:spChg chg="mod">
          <ac:chgData name="Akul Arun /DS" userId="86a59505-1c39-42df-b73d-44282e87df83" providerId="ADAL" clId="{D2B0CD27-7155-4043-9A63-9EF1C80E5DD9}" dt="2023-06-02T11:28:33.537" v="372" actId="14100"/>
          <ac:spMkLst>
            <pc:docMk/>
            <pc:sldMk cId="0" sldId="259"/>
            <ac:spMk id="422" creationId="{00000000-0000-0000-0000-000000000000}"/>
          </ac:spMkLst>
        </pc:spChg>
        <pc:spChg chg="mod">
          <ac:chgData name="Akul Arun /DS" userId="86a59505-1c39-42df-b73d-44282e87df83" providerId="ADAL" clId="{D2B0CD27-7155-4043-9A63-9EF1C80E5DD9}" dt="2023-06-02T11:26:59.146" v="311" actId="20577"/>
          <ac:spMkLst>
            <pc:docMk/>
            <pc:sldMk cId="0" sldId="259"/>
            <ac:spMk id="423" creationId="{00000000-0000-0000-0000-000000000000}"/>
          </ac:spMkLst>
        </pc:spChg>
        <pc:spChg chg="mod">
          <ac:chgData name="Akul Arun /DS" userId="86a59505-1c39-42df-b73d-44282e87df83" providerId="ADAL" clId="{D2B0CD27-7155-4043-9A63-9EF1C80E5DD9}" dt="2023-06-02T11:25:01.548" v="298" actId="14100"/>
          <ac:spMkLst>
            <pc:docMk/>
            <pc:sldMk cId="0" sldId="259"/>
            <ac:spMk id="428" creationId="{00000000-0000-0000-0000-000000000000}"/>
          </ac:spMkLst>
        </pc:spChg>
        <pc:spChg chg="mod">
          <ac:chgData name="Akul Arun /DS" userId="86a59505-1c39-42df-b73d-44282e87df83" providerId="ADAL" clId="{D2B0CD27-7155-4043-9A63-9EF1C80E5DD9}" dt="2023-06-02T11:43:46.454" v="516" actId="20577"/>
          <ac:spMkLst>
            <pc:docMk/>
            <pc:sldMk cId="0" sldId="259"/>
            <ac:spMk id="430" creationId="{00000000-0000-0000-0000-000000000000}"/>
          </ac:spMkLst>
        </pc:spChg>
        <pc:spChg chg="mod">
          <ac:chgData name="Akul Arun /DS" userId="86a59505-1c39-42df-b73d-44282e87df83" providerId="ADAL" clId="{D2B0CD27-7155-4043-9A63-9EF1C80E5DD9}" dt="2023-06-02T11:30:05.949" v="420" actId="20577"/>
          <ac:spMkLst>
            <pc:docMk/>
            <pc:sldMk cId="0" sldId="259"/>
            <ac:spMk id="431" creationId="{00000000-0000-0000-0000-000000000000}"/>
          </ac:spMkLst>
        </pc:spChg>
        <pc:spChg chg="mod">
          <ac:chgData name="Akul Arun /DS" userId="86a59505-1c39-42df-b73d-44282e87df83" providerId="ADAL" clId="{D2B0CD27-7155-4043-9A63-9EF1C80E5DD9}" dt="2023-06-02T11:24:51.770" v="296" actId="14100"/>
          <ac:spMkLst>
            <pc:docMk/>
            <pc:sldMk cId="0" sldId="259"/>
            <ac:spMk id="434" creationId="{00000000-0000-0000-0000-000000000000}"/>
          </ac:spMkLst>
        </pc:spChg>
        <pc:spChg chg="mod">
          <ac:chgData name="Akul Arun /DS" userId="86a59505-1c39-42df-b73d-44282e87df83" providerId="ADAL" clId="{D2B0CD27-7155-4043-9A63-9EF1C80E5DD9}" dt="2023-06-02T11:30:33.901" v="473" actId="14100"/>
          <ac:spMkLst>
            <pc:docMk/>
            <pc:sldMk cId="0" sldId="259"/>
            <ac:spMk id="436" creationId="{00000000-0000-0000-0000-000000000000}"/>
          </ac:spMkLst>
        </pc:spChg>
        <pc:spChg chg="mod">
          <ac:chgData name="Akul Arun /DS" userId="86a59505-1c39-42df-b73d-44282e87df83" providerId="ADAL" clId="{D2B0CD27-7155-4043-9A63-9EF1C80E5DD9}" dt="2023-06-02T11:29:22.593" v="375" actId="20577"/>
          <ac:spMkLst>
            <pc:docMk/>
            <pc:sldMk cId="0" sldId="259"/>
            <ac:spMk id="437" creationId="{00000000-0000-0000-0000-000000000000}"/>
          </ac:spMkLst>
        </pc:spChg>
        <pc:spChg chg="del mod">
          <ac:chgData name="Akul Arun /DS" userId="86a59505-1c39-42df-b73d-44282e87df83" providerId="ADAL" clId="{D2B0CD27-7155-4043-9A63-9EF1C80E5DD9}" dt="2023-06-02T11:44:38.667" v="521" actId="21"/>
          <ac:spMkLst>
            <pc:docMk/>
            <pc:sldMk cId="0" sldId="259"/>
            <ac:spMk id="438" creationId="{00000000-0000-0000-0000-000000000000}"/>
          </ac:spMkLst>
        </pc:spChg>
        <pc:spChg chg="mod">
          <ac:chgData name="Akul Arun /DS" userId="86a59505-1c39-42df-b73d-44282e87df83" providerId="ADAL" clId="{D2B0CD27-7155-4043-9A63-9EF1C80E5DD9}" dt="2023-06-02T11:25:15.293" v="300" actId="14100"/>
          <ac:spMkLst>
            <pc:docMk/>
            <pc:sldMk cId="0" sldId="259"/>
            <ac:spMk id="441" creationId="{00000000-0000-0000-0000-000000000000}"/>
          </ac:spMkLst>
        </pc:spChg>
        <pc:grpChg chg="mod">
          <ac:chgData name="Akul Arun /DS" userId="86a59505-1c39-42df-b73d-44282e87df83" providerId="ADAL" clId="{D2B0CD27-7155-4043-9A63-9EF1C80E5DD9}" dt="2023-06-02T11:43:06.481" v="504" actId="1076"/>
          <ac:grpSpMkLst>
            <pc:docMk/>
            <pc:sldMk cId="0" sldId="259"/>
            <ac:grpSpMk id="362" creationId="{00000000-0000-0000-0000-000000000000}"/>
          </ac:grpSpMkLst>
        </pc:grpChg>
        <pc:grpChg chg="del">
          <ac:chgData name="Akul Arun /DS" userId="86a59505-1c39-42df-b73d-44282e87df83" providerId="ADAL" clId="{D2B0CD27-7155-4043-9A63-9EF1C80E5DD9}" dt="2023-06-02T11:44:24.896" v="518" actId="21"/>
          <ac:grpSpMkLst>
            <pc:docMk/>
            <pc:sldMk cId="0" sldId="259"/>
            <ac:grpSpMk id="439" creationId="{00000000-0000-0000-0000-000000000000}"/>
          </ac:grpSpMkLst>
        </pc:grpChg>
        <pc:grpChg chg="del">
          <ac:chgData name="Akul Arun /DS" userId="86a59505-1c39-42df-b73d-44282e87df83" providerId="ADAL" clId="{D2B0CD27-7155-4043-9A63-9EF1C80E5DD9}" dt="2023-06-02T11:44:28.543" v="519" actId="21"/>
          <ac:grpSpMkLst>
            <pc:docMk/>
            <pc:sldMk cId="0" sldId="259"/>
            <ac:grpSpMk id="442" creationId="{00000000-0000-0000-0000-000000000000}"/>
          </ac:grpSpMkLst>
        </pc:grpChg>
      </pc:sldChg>
      <pc:sldChg chg="addSp delSp modSp mod ord modNotesTx">
        <pc:chgData name="Akul Arun /DS" userId="86a59505-1c39-42df-b73d-44282e87df83" providerId="ADAL" clId="{D2B0CD27-7155-4043-9A63-9EF1C80E5DD9}" dt="2023-06-03T12:17:42.008" v="11575" actId="20577"/>
        <pc:sldMkLst>
          <pc:docMk/>
          <pc:sldMk cId="0" sldId="260"/>
        </pc:sldMkLst>
        <pc:spChg chg="add del mod">
          <ac:chgData name="Akul Arun /DS" userId="86a59505-1c39-42df-b73d-44282e87df83" providerId="ADAL" clId="{D2B0CD27-7155-4043-9A63-9EF1C80E5DD9}" dt="2023-06-02T11:59:16.460" v="608" actId="21"/>
          <ac:spMkLst>
            <pc:docMk/>
            <pc:sldMk cId="0" sldId="260"/>
            <ac:spMk id="2" creationId="{4513609D-C6BD-7608-3980-36DA51974613}"/>
          </ac:spMkLst>
        </pc:spChg>
        <pc:spChg chg="mod">
          <ac:chgData name="Akul Arun /DS" userId="86a59505-1c39-42df-b73d-44282e87df83" providerId="ADAL" clId="{D2B0CD27-7155-4043-9A63-9EF1C80E5DD9}" dt="2023-06-02T17:11:02.013" v="5197" actId="20577"/>
          <ac:spMkLst>
            <pc:docMk/>
            <pc:sldMk cId="0" sldId="260"/>
            <ac:spMk id="452" creationId="{00000000-0000-0000-0000-000000000000}"/>
          </ac:spMkLst>
        </pc:spChg>
        <pc:spChg chg="mod">
          <ac:chgData name="Akul Arun /DS" userId="86a59505-1c39-42df-b73d-44282e87df83" providerId="ADAL" clId="{D2B0CD27-7155-4043-9A63-9EF1C80E5DD9}" dt="2023-06-02T17:13:39.512" v="5217" actId="20577"/>
          <ac:spMkLst>
            <pc:docMk/>
            <pc:sldMk cId="0" sldId="260"/>
            <ac:spMk id="486" creationId="{00000000-0000-0000-0000-000000000000}"/>
          </ac:spMkLst>
        </pc:spChg>
        <pc:spChg chg="del mod">
          <ac:chgData name="Akul Arun /DS" userId="86a59505-1c39-42df-b73d-44282e87df83" providerId="ADAL" clId="{D2B0CD27-7155-4043-9A63-9EF1C80E5DD9}" dt="2023-06-02T17:14:02.382" v="5230" actId="21"/>
          <ac:spMkLst>
            <pc:docMk/>
            <pc:sldMk cId="0" sldId="260"/>
            <ac:spMk id="487" creationId="{00000000-0000-0000-0000-000000000000}"/>
          </ac:spMkLst>
        </pc:spChg>
        <pc:spChg chg="mod">
          <ac:chgData name="Akul Arun /DS" userId="86a59505-1c39-42df-b73d-44282e87df83" providerId="ADAL" clId="{D2B0CD27-7155-4043-9A63-9EF1C80E5DD9}" dt="2023-06-02T17:13:54.204" v="5228" actId="20577"/>
          <ac:spMkLst>
            <pc:docMk/>
            <pc:sldMk cId="0" sldId="260"/>
            <ac:spMk id="490" creationId="{00000000-0000-0000-0000-000000000000}"/>
          </ac:spMkLst>
        </pc:spChg>
        <pc:spChg chg="del mod">
          <ac:chgData name="Akul Arun /DS" userId="86a59505-1c39-42df-b73d-44282e87df83" providerId="ADAL" clId="{D2B0CD27-7155-4043-9A63-9EF1C80E5DD9}" dt="2023-06-02T17:14:07.445" v="5232" actId="21"/>
          <ac:spMkLst>
            <pc:docMk/>
            <pc:sldMk cId="0" sldId="260"/>
            <ac:spMk id="491" creationId="{00000000-0000-0000-0000-000000000000}"/>
          </ac:spMkLst>
        </pc:spChg>
        <pc:grpChg chg="del">
          <ac:chgData name="Akul Arun /DS" userId="86a59505-1c39-42df-b73d-44282e87df83" providerId="ADAL" clId="{D2B0CD27-7155-4043-9A63-9EF1C80E5DD9}" dt="2023-06-02T11:55:36.362" v="548" actId="21"/>
          <ac:grpSpMkLst>
            <pc:docMk/>
            <pc:sldMk cId="0" sldId="260"/>
            <ac:grpSpMk id="453" creationId="{00000000-0000-0000-0000-000000000000}"/>
          </ac:grpSpMkLst>
        </pc:grpChg>
        <pc:grpChg chg="del">
          <ac:chgData name="Akul Arun /DS" userId="86a59505-1c39-42df-b73d-44282e87df83" providerId="ADAL" clId="{D2B0CD27-7155-4043-9A63-9EF1C80E5DD9}" dt="2023-06-02T11:55:31.512" v="547" actId="21"/>
          <ac:grpSpMkLst>
            <pc:docMk/>
            <pc:sldMk cId="0" sldId="260"/>
            <ac:grpSpMk id="475" creationId="{00000000-0000-0000-0000-000000000000}"/>
          </ac:grpSpMkLst>
        </pc:grpChg>
        <pc:picChg chg="add mod">
          <ac:chgData name="Akul Arun /DS" userId="86a59505-1c39-42df-b73d-44282e87df83" providerId="ADAL" clId="{D2B0CD27-7155-4043-9A63-9EF1C80E5DD9}" dt="2023-06-02T17:15:35.970" v="5244" actId="1076"/>
          <ac:picMkLst>
            <pc:docMk/>
            <pc:sldMk cId="0" sldId="260"/>
            <ac:picMk id="3" creationId="{EA90838A-6233-41F7-DD7F-F0CBC60FACDF}"/>
          </ac:picMkLst>
        </pc:picChg>
        <pc:picChg chg="add del mod">
          <ac:chgData name="Akul Arun /DS" userId="86a59505-1c39-42df-b73d-44282e87df83" providerId="ADAL" clId="{D2B0CD27-7155-4043-9A63-9EF1C80E5DD9}" dt="2023-06-02T17:13:15.706" v="5200" actId="21"/>
          <ac:picMkLst>
            <pc:docMk/>
            <pc:sldMk cId="0" sldId="260"/>
            <ac:picMk id="4" creationId="{9A929399-5432-13DB-3A1B-2DD3FCFB0DD2}"/>
          </ac:picMkLst>
        </pc:picChg>
        <pc:picChg chg="add mod">
          <ac:chgData name="Akul Arun /DS" userId="86a59505-1c39-42df-b73d-44282e87df83" providerId="ADAL" clId="{D2B0CD27-7155-4043-9A63-9EF1C80E5DD9}" dt="2023-06-02T17:16:10.642" v="5251" actId="1582"/>
          <ac:picMkLst>
            <pc:docMk/>
            <pc:sldMk cId="0" sldId="260"/>
            <ac:picMk id="5" creationId="{14DBC177-9DE1-A352-8759-2C9EE853A56A}"/>
          </ac:picMkLst>
        </pc:picChg>
        <pc:picChg chg="add del mod">
          <ac:chgData name="Akul Arun /DS" userId="86a59505-1c39-42df-b73d-44282e87df83" providerId="ADAL" clId="{D2B0CD27-7155-4043-9A63-9EF1C80E5DD9}" dt="2023-06-02T17:13:44.028" v="5218" actId="21"/>
          <ac:picMkLst>
            <pc:docMk/>
            <pc:sldMk cId="0" sldId="260"/>
            <ac:picMk id="6" creationId="{9129B915-CA83-C6B1-24CB-D03A0CECB90B}"/>
          </ac:picMkLst>
        </pc:picChg>
        <pc:cxnChg chg="mod">
          <ac:chgData name="Akul Arun /DS" userId="86a59505-1c39-42df-b73d-44282e87df83" providerId="ADAL" clId="{D2B0CD27-7155-4043-9A63-9EF1C80E5DD9}" dt="2023-06-02T19:53:57.357" v="8287" actId="14100"/>
          <ac:cxnSpMkLst>
            <pc:docMk/>
            <pc:sldMk cId="0" sldId="260"/>
            <ac:cxnSpMk id="515" creationId="{00000000-0000-0000-0000-000000000000}"/>
          </ac:cxnSpMkLst>
        </pc:cxnChg>
        <pc:cxnChg chg="del mod">
          <ac:chgData name="Akul Arun /DS" userId="86a59505-1c39-42df-b73d-44282e87df83" providerId="ADAL" clId="{D2B0CD27-7155-4043-9A63-9EF1C80E5DD9}" dt="2023-06-02T17:13:20.516" v="5201" actId="21"/>
          <ac:cxnSpMkLst>
            <pc:docMk/>
            <pc:sldMk cId="0" sldId="260"/>
            <ac:cxnSpMk id="518" creationId="{00000000-0000-0000-0000-000000000000}"/>
          </ac:cxnSpMkLst>
        </pc:cxnChg>
        <pc:cxnChg chg="del mod">
          <ac:chgData name="Akul Arun /DS" userId="86a59505-1c39-42df-b73d-44282e87df83" providerId="ADAL" clId="{D2B0CD27-7155-4043-9A63-9EF1C80E5DD9}" dt="2023-06-02T17:13:46.914" v="5219" actId="21"/>
          <ac:cxnSpMkLst>
            <pc:docMk/>
            <pc:sldMk cId="0" sldId="260"/>
            <ac:cxnSpMk id="520" creationId="{00000000-0000-0000-0000-000000000000}"/>
          </ac:cxnSpMkLst>
        </pc:cxnChg>
      </pc:sldChg>
      <pc:sldChg chg="del ord modNotes">
        <pc:chgData name="Akul Arun /DS" userId="86a59505-1c39-42df-b73d-44282e87df83" providerId="ADAL" clId="{D2B0CD27-7155-4043-9A63-9EF1C80E5DD9}" dt="2023-06-03T11:29:33.860" v="10895" actId="2696"/>
        <pc:sldMkLst>
          <pc:docMk/>
          <pc:sldMk cId="0" sldId="261"/>
        </pc:sldMkLst>
      </pc:sldChg>
      <pc:sldChg chg="del">
        <pc:chgData name="Akul Arun /DS" userId="86a59505-1c39-42df-b73d-44282e87df83" providerId="ADAL" clId="{D2B0CD27-7155-4043-9A63-9EF1C80E5DD9}" dt="2023-06-03T11:29:33.860" v="10895" actId="2696"/>
        <pc:sldMkLst>
          <pc:docMk/>
          <pc:sldMk cId="0" sldId="262"/>
        </pc:sldMkLst>
      </pc:sldChg>
      <pc:sldChg chg="del">
        <pc:chgData name="Akul Arun /DS" userId="86a59505-1c39-42df-b73d-44282e87df83" providerId="ADAL" clId="{D2B0CD27-7155-4043-9A63-9EF1C80E5DD9}" dt="2023-06-03T11:29:33.860" v="10895" actId="2696"/>
        <pc:sldMkLst>
          <pc:docMk/>
          <pc:sldMk cId="0" sldId="263"/>
        </pc:sldMkLst>
      </pc:sldChg>
      <pc:sldChg chg="addSp delSp modSp mod ord modNotes modNotesTx">
        <pc:chgData name="Akul Arun /DS" userId="86a59505-1c39-42df-b73d-44282e87df83" providerId="ADAL" clId="{D2B0CD27-7155-4043-9A63-9EF1C80E5DD9}" dt="2023-06-03T11:51:44.843" v="11324" actId="20577"/>
        <pc:sldMkLst>
          <pc:docMk/>
          <pc:sldMk cId="0" sldId="264"/>
        </pc:sldMkLst>
        <pc:spChg chg="mod">
          <ac:chgData name="Akul Arun /DS" userId="86a59505-1c39-42df-b73d-44282e87df83" providerId="ADAL" clId="{D2B0CD27-7155-4043-9A63-9EF1C80E5DD9}" dt="2023-06-02T17:21:58.009" v="5287" actId="20577"/>
          <ac:spMkLst>
            <pc:docMk/>
            <pc:sldMk cId="0" sldId="264"/>
            <ac:spMk id="743" creationId="{00000000-0000-0000-0000-000000000000}"/>
          </ac:spMkLst>
        </pc:spChg>
        <pc:spChg chg="mod">
          <ac:chgData name="Akul Arun /DS" userId="86a59505-1c39-42df-b73d-44282e87df83" providerId="ADAL" clId="{D2B0CD27-7155-4043-9A63-9EF1C80E5DD9}" dt="2023-06-02T17:25:41.653" v="5385" actId="1076"/>
          <ac:spMkLst>
            <pc:docMk/>
            <pc:sldMk cId="0" sldId="264"/>
            <ac:spMk id="744" creationId="{00000000-0000-0000-0000-000000000000}"/>
          </ac:spMkLst>
        </pc:spChg>
        <pc:spChg chg="mod">
          <ac:chgData name="Akul Arun /DS" userId="86a59505-1c39-42df-b73d-44282e87df83" providerId="ADAL" clId="{D2B0CD27-7155-4043-9A63-9EF1C80E5DD9}" dt="2023-06-02T17:25:23.360" v="5382" actId="1076"/>
          <ac:spMkLst>
            <pc:docMk/>
            <pc:sldMk cId="0" sldId="264"/>
            <ac:spMk id="745" creationId="{00000000-0000-0000-0000-000000000000}"/>
          </ac:spMkLst>
        </pc:spChg>
        <pc:spChg chg="mod">
          <ac:chgData name="Akul Arun /DS" userId="86a59505-1c39-42df-b73d-44282e87df83" providerId="ADAL" clId="{D2B0CD27-7155-4043-9A63-9EF1C80E5DD9}" dt="2023-06-02T17:25:37.890" v="5384" actId="1076"/>
          <ac:spMkLst>
            <pc:docMk/>
            <pc:sldMk cId="0" sldId="264"/>
            <ac:spMk id="746" creationId="{00000000-0000-0000-0000-000000000000}"/>
          </ac:spMkLst>
        </pc:spChg>
        <pc:spChg chg="mod">
          <ac:chgData name="Akul Arun /DS" userId="86a59505-1c39-42df-b73d-44282e87df83" providerId="ADAL" clId="{D2B0CD27-7155-4043-9A63-9EF1C80E5DD9}" dt="2023-06-02T17:25:12.756" v="5379" actId="1076"/>
          <ac:spMkLst>
            <pc:docMk/>
            <pc:sldMk cId="0" sldId="264"/>
            <ac:spMk id="747" creationId="{00000000-0000-0000-0000-000000000000}"/>
          </ac:spMkLst>
        </pc:spChg>
        <pc:spChg chg="mod">
          <ac:chgData name="Akul Arun /DS" userId="86a59505-1c39-42df-b73d-44282e87df83" providerId="ADAL" clId="{D2B0CD27-7155-4043-9A63-9EF1C80E5DD9}" dt="2023-06-02T17:25:48.477" v="5386" actId="1076"/>
          <ac:spMkLst>
            <pc:docMk/>
            <pc:sldMk cId="0" sldId="264"/>
            <ac:spMk id="748" creationId="{00000000-0000-0000-0000-000000000000}"/>
          </ac:spMkLst>
        </pc:spChg>
        <pc:spChg chg="mod">
          <ac:chgData name="Akul Arun /DS" userId="86a59505-1c39-42df-b73d-44282e87df83" providerId="ADAL" clId="{D2B0CD27-7155-4043-9A63-9EF1C80E5DD9}" dt="2023-06-02T17:25:06.225" v="5378" actId="1076"/>
          <ac:spMkLst>
            <pc:docMk/>
            <pc:sldMk cId="0" sldId="264"/>
            <ac:spMk id="749" creationId="{00000000-0000-0000-0000-000000000000}"/>
          </ac:spMkLst>
        </pc:spChg>
        <pc:spChg chg="mod">
          <ac:chgData name="Akul Arun /DS" userId="86a59505-1c39-42df-b73d-44282e87df83" providerId="ADAL" clId="{D2B0CD27-7155-4043-9A63-9EF1C80E5DD9}" dt="2023-06-02T17:33:09.844" v="5547" actId="120"/>
          <ac:spMkLst>
            <pc:docMk/>
            <pc:sldMk cId="0" sldId="264"/>
            <ac:spMk id="771" creationId="{00000000-0000-0000-0000-000000000000}"/>
          </ac:spMkLst>
        </pc:spChg>
        <pc:spChg chg="mod">
          <ac:chgData name="Akul Arun /DS" userId="86a59505-1c39-42df-b73d-44282e87df83" providerId="ADAL" clId="{D2B0CD27-7155-4043-9A63-9EF1C80E5DD9}" dt="2023-06-02T17:33:04.395" v="5545" actId="120"/>
          <ac:spMkLst>
            <pc:docMk/>
            <pc:sldMk cId="0" sldId="264"/>
            <ac:spMk id="773" creationId="{00000000-0000-0000-0000-000000000000}"/>
          </ac:spMkLst>
        </pc:spChg>
        <pc:spChg chg="mod">
          <ac:chgData name="Akul Arun /DS" userId="86a59505-1c39-42df-b73d-44282e87df83" providerId="ADAL" clId="{D2B0CD27-7155-4043-9A63-9EF1C80E5DD9}" dt="2023-06-02T17:33:08.064" v="5546" actId="120"/>
          <ac:spMkLst>
            <pc:docMk/>
            <pc:sldMk cId="0" sldId="264"/>
            <ac:spMk id="776" creationId="{00000000-0000-0000-0000-000000000000}"/>
          </ac:spMkLst>
        </pc:spChg>
        <pc:grpChg chg="del">
          <ac:chgData name="Akul Arun /DS" userId="86a59505-1c39-42df-b73d-44282e87df83" providerId="ADAL" clId="{D2B0CD27-7155-4043-9A63-9EF1C80E5DD9}" dt="2023-06-02T17:27:06.353" v="5387" actId="21"/>
          <ac:grpSpMkLst>
            <pc:docMk/>
            <pc:sldMk cId="0" sldId="264"/>
            <ac:grpSpMk id="750" creationId="{00000000-0000-0000-0000-000000000000}"/>
          </ac:grpSpMkLst>
        </pc:grpChg>
        <pc:grpChg chg="del mod">
          <ac:chgData name="Akul Arun /DS" userId="86a59505-1c39-42df-b73d-44282e87df83" providerId="ADAL" clId="{D2B0CD27-7155-4043-9A63-9EF1C80E5DD9}" dt="2023-06-02T17:28:54.848" v="5399" actId="21"/>
          <ac:grpSpMkLst>
            <pc:docMk/>
            <pc:sldMk cId="0" sldId="264"/>
            <ac:grpSpMk id="758" creationId="{00000000-0000-0000-0000-000000000000}"/>
          </ac:grpSpMkLst>
        </pc:grpChg>
        <pc:grpChg chg="del mod">
          <ac:chgData name="Akul Arun /DS" userId="86a59505-1c39-42df-b73d-44282e87df83" providerId="ADAL" clId="{D2B0CD27-7155-4043-9A63-9EF1C80E5DD9}" dt="2023-06-02T17:29:38.764" v="5401" actId="21"/>
          <ac:grpSpMkLst>
            <pc:docMk/>
            <pc:sldMk cId="0" sldId="264"/>
            <ac:grpSpMk id="762" creationId="{00000000-0000-0000-0000-000000000000}"/>
          </ac:grpSpMkLst>
        </pc:grpChg>
        <pc:picChg chg="add mod">
          <ac:chgData name="Akul Arun /DS" userId="86a59505-1c39-42df-b73d-44282e87df83" providerId="ADAL" clId="{D2B0CD27-7155-4043-9A63-9EF1C80E5DD9}" dt="2023-06-02T17:27:34.985" v="5392" actId="1076"/>
          <ac:picMkLst>
            <pc:docMk/>
            <pc:sldMk cId="0" sldId="264"/>
            <ac:picMk id="15" creationId="{31742984-5792-38AA-492F-CAD5E7A7E727}"/>
          </ac:picMkLst>
        </pc:picChg>
        <pc:picChg chg="add mod">
          <ac:chgData name="Akul Arun /DS" userId="86a59505-1c39-42df-b73d-44282e87df83" providerId="ADAL" clId="{D2B0CD27-7155-4043-9A63-9EF1C80E5DD9}" dt="2023-06-02T17:29:44.075" v="5402" actId="1076"/>
          <ac:picMkLst>
            <pc:docMk/>
            <pc:sldMk cId="0" sldId="264"/>
            <ac:picMk id="17" creationId="{1983D7C4-0C85-DC70-D27B-BB3DB9C954CC}"/>
          </ac:picMkLst>
        </pc:picChg>
        <pc:picChg chg="add del mod">
          <ac:chgData name="Akul Arun /DS" userId="86a59505-1c39-42df-b73d-44282e87df83" providerId="ADAL" clId="{D2B0CD27-7155-4043-9A63-9EF1C80E5DD9}" dt="2023-06-02T17:30:02.010" v="5405" actId="21"/>
          <ac:picMkLst>
            <pc:docMk/>
            <pc:sldMk cId="0" sldId="264"/>
            <ac:picMk id="19" creationId="{265A181D-F9D2-626B-C870-44E01ED547E2}"/>
          </ac:picMkLst>
        </pc:picChg>
        <pc:picChg chg="add mod">
          <ac:chgData name="Akul Arun /DS" userId="86a59505-1c39-42df-b73d-44282e87df83" providerId="ADAL" clId="{D2B0CD27-7155-4043-9A63-9EF1C80E5DD9}" dt="2023-06-02T17:30:22.511" v="5411" actId="1076"/>
          <ac:picMkLst>
            <pc:docMk/>
            <pc:sldMk cId="0" sldId="264"/>
            <ac:picMk id="21" creationId="{AEE8300F-CE13-7095-8BBB-560CEBC78392}"/>
          </ac:picMkLst>
        </pc:picChg>
        <pc:cxnChg chg="mod">
          <ac:chgData name="Akul Arun /DS" userId="86a59505-1c39-42df-b73d-44282e87df83" providerId="ADAL" clId="{D2B0CD27-7155-4043-9A63-9EF1C80E5DD9}" dt="2023-06-02T17:25:37.890" v="5384" actId="1076"/>
          <ac:cxnSpMkLst>
            <pc:docMk/>
            <pc:sldMk cId="0" sldId="264"/>
            <ac:cxnSpMk id="767" creationId="{00000000-0000-0000-0000-000000000000}"/>
          </ac:cxnSpMkLst>
        </pc:cxnChg>
        <pc:cxnChg chg="mod">
          <ac:chgData name="Akul Arun /DS" userId="86a59505-1c39-42df-b73d-44282e87df83" providerId="ADAL" clId="{D2B0CD27-7155-4043-9A63-9EF1C80E5DD9}" dt="2023-06-02T17:25:12.756" v="5379" actId="1076"/>
          <ac:cxnSpMkLst>
            <pc:docMk/>
            <pc:sldMk cId="0" sldId="264"/>
            <ac:cxnSpMk id="778" creationId="{00000000-0000-0000-0000-000000000000}"/>
          </ac:cxnSpMkLst>
        </pc:cxnChg>
        <pc:cxnChg chg="mod">
          <ac:chgData name="Akul Arun /DS" userId="86a59505-1c39-42df-b73d-44282e87df83" providerId="ADAL" clId="{D2B0CD27-7155-4043-9A63-9EF1C80E5DD9}" dt="2023-06-02T17:25:06.225" v="5378" actId="1076"/>
          <ac:cxnSpMkLst>
            <pc:docMk/>
            <pc:sldMk cId="0" sldId="264"/>
            <ac:cxnSpMk id="780"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65"/>
        </pc:sldMkLst>
      </pc:sldChg>
      <pc:sldChg chg="del">
        <pc:chgData name="Akul Arun /DS" userId="86a59505-1c39-42df-b73d-44282e87df83" providerId="ADAL" clId="{D2B0CD27-7155-4043-9A63-9EF1C80E5DD9}" dt="2023-06-03T11:29:33.860" v="10895" actId="2696"/>
        <pc:sldMkLst>
          <pc:docMk/>
          <pc:sldMk cId="0" sldId="266"/>
        </pc:sldMkLst>
      </pc:sldChg>
      <pc:sldChg chg="del">
        <pc:chgData name="Akul Arun /DS" userId="86a59505-1c39-42df-b73d-44282e87df83" providerId="ADAL" clId="{D2B0CD27-7155-4043-9A63-9EF1C80E5DD9}" dt="2023-06-03T11:29:33.860" v="10895" actId="2696"/>
        <pc:sldMkLst>
          <pc:docMk/>
          <pc:sldMk cId="0" sldId="267"/>
        </pc:sldMkLst>
      </pc:sldChg>
      <pc:sldChg chg="addSp delSp modSp mod ord modNotes modNotesTx">
        <pc:chgData name="Akul Arun /DS" userId="86a59505-1c39-42df-b73d-44282e87df83" providerId="ADAL" clId="{D2B0CD27-7155-4043-9A63-9EF1C80E5DD9}" dt="2023-06-03T11:55:00.029" v="11378" actId="20577"/>
        <pc:sldMkLst>
          <pc:docMk/>
          <pc:sldMk cId="0" sldId="268"/>
        </pc:sldMkLst>
        <pc:spChg chg="add mod">
          <ac:chgData name="Akul Arun /DS" userId="86a59505-1c39-42df-b73d-44282e87df83" providerId="ADAL" clId="{D2B0CD27-7155-4043-9A63-9EF1C80E5DD9}" dt="2023-06-02T16:00:51.177" v="3813" actId="1076"/>
          <ac:spMkLst>
            <pc:docMk/>
            <pc:sldMk cId="0" sldId="268"/>
            <ac:spMk id="2" creationId="{27BCE8DB-B839-BF89-D993-DAD44991D418}"/>
          </ac:spMkLst>
        </pc:spChg>
        <pc:spChg chg="add mod">
          <ac:chgData name="Akul Arun /DS" userId="86a59505-1c39-42df-b73d-44282e87df83" providerId="ADAL" clId="{D2B0CD27-7155-4043-9A63-9EF1C80E5DD9}" dt="2023-06-02T15:59:55.373" v="3758" actId="20577"/>
          <ac:spMkLst>
            <pc:docMk/>
            <pc:sldMk cId="0" sldId="268"/>
            <ac:spMk id="3" creationId="{A6F64ACF-EEED-906C-DA97-A1C55E865783}"/>
          </ac:spMkLst>
        </pc:spChg>
        <pc:spChg chg="add mod">
          <ac:chgData name="Akul Arun /DS" userId="86a59505-1c39-42df-b73d-44282e87df83" providerId="ADAL" clId="{D2B0CD27-7155-4043-9A63-9EF1C80E5DD9}" dt="2023-06-02T16:00:45.519" v="3812" actId="20577"/>
          <ac:spMkLst>
            <pc:docMk/>
            <pc:sldMk cId="0" sldId="268"/>
            <ac:spMk id="4" creationId="{1826E747-F6AB-D3DB-CC07-EFB97DF132A3}"/>
          </ac:spMkLst>
        </pc:spChg>
        <pc:spChg chg="add mod">
          <ac:chgData name="Akul Arun /DS" userId="86a59505-1c39-42df-b73d-44282e87df83" providerId="ADAL" clId="{D2B0CD27-7155-4043-9A63-9EF1C80E5DD9}" dt="2023-06-03T11:12:02.043" v="10686" actId="20577"/>
          <ac:spMkLst>
            <pc:docMk/>
            <pc:sldMk cId="0" sldId="268"/>
            <ac:spMk id="5" creationId="{A6F1AC18-047F-245F-A06F-480A06A8138E}"/>
          </ac:spMkLst>
        </pc:spChg>
        <pc:spChg chg="add mod">
          <ac:chgData name="Akul Arun /DS" userId="86a59505-1c39-42df-b73d-44282e87df83" providerId="ADAL" clId="{D2B0CD27-7155-4043-9A63-9EF1C80E5DD9}" dt="2023-06-02T16:07:58.977" v="3919" actId="1076"/>
          <ac:spMkLst>
            <pc:docMk/>
            <pc:sldMk cId="0" sldId="268"/>
            <ac:spMk id="6" creationId="{E0545CB5-ED8F-1D0E-4E23-8E5CCE812C61}"/>
          </ac:spMkLst>
        </pc:spChg>
        <pc:spChg chg="add mod">
          <ac:chgData name="Akul Arun /DS" userId="86a59505-1c39-42df-b73d-44282e87df83" providerId="ADAL" clId="{D2B0CD27-7155-4043-9A63-9EF1C80E5DD9}" dt="2023-06-02T17:37:07.626" v="5593" actId="207"/>
          <ac:spMkLst>
            <pc:docMk/>
            <pc:sldMk cId="0" sldId="268"/>
            <ac:spMk id="7" creationId="{497E6705-5854-E6F8-1167-FC205CFDA3CF}"/>
          </ac:spMkLst>
        </pc:spChg>
        <pc:spChg chg="add del mod">
          <ac:chgData name="Akul Arun /DS" userId="86a59505-1c39-42df-b73d-44282e87df83" providerId="ADAL" clId="{D2B0CD27-7155-4043-9A63-9EF1C80E5DD9}" dt="2023-06-02T16:08:30.744" v="3969"/>
          <ac:spMkLst>
            <pc:docMk/>
            <pc:sldMk cId="0" sldId="268"/>
            <ac:spMk id="7" creationId="{CAE749A0-28C8-82A0-2F34-DA4E292CA372}"/>
          </ac:spMkLst>
        </pc:spChg>
        <pc:spChg chg="add del mod">
          <ac:chgData name="Akul Arun /DS" userId="86a59505-1c39-42df-b73d-44282e87df83" providerId="ADAL" clId="{D2B0CD27-7155-4043-9A63-9EF1C80E5DD9}" dt="2023-06-02T16:08:55.800" v="3972" actId="21"/>
          <ac:spMkLst>
            <pc:docMk/>
            <pc:sldMk cId="0" sldId="268"/>
            <ac:spMk id="8" creationId="{9C825EA0-E454-8817-E742-79FF53221509}"/>
          </ac:spMkLst>
        </pc:spChg>
        <pc:spChg chg="add mod">
          <ac:chgData name="Akul Arun /DS" userId="86a59505-1c39-42df-b73d-44282e87df83" providerId="ADAL" clId="{D2B0CD27-7155-4043-9A63-9EF1C80E5DD9}" dt="2023-06-02T17:37:14.494" v="5594" actId="207"/>
          <ac:spMkLst>
            <pc:docMk/>
            <pc:sldMk cId="0" sldId="268"/>
            <ac:spMk id="8" creationId="{C899B64F-E70E-EF27-F31E-7C66F8AEAF97}"/>
          </ac:spMkLst>
        </pc:spChg>
        <pc:spChg chg="add mod">
          <ac:chgData name="Akul Arun /DS" userId="86a59505-1c39-42df-b73d-44282e87df83" providerId="ADAL" clId="{D2B0CD27-7155-4043-9A63-9EF1C80E5DD9}" dt="2023-06-02T16:09:47.348" v="3993" actId="1076"/>
          <ac:spMkLst>
            <pc:docMk/>
            <pc:sldMk cId="0" sldId="268"/>
            <ac:spMk id="9" creationId="{4F219D0D-5E4C-F5EA-0FF3-78DFA41133AE}"/>
          </ac:spMkLst>
        </pc:spChg>
        <pc:spChg chg="add mod">
          <ac:chgData name="Akul Arun /DS" userId="86a59505-1c39-42df-b73d-44282e87df83" providerId="ADAL" clId="{D2B0CD27-7155-4043-9A63-9EF1C80E5DD9}" dt="2023-06-02T17:37:20.786" v="5595" actId="207"/>
          <ac:spMkLst>
            <pc:docMk/>
            <pc:sldMk cId="0" sldId="268"/>
            <ac:spMk id="10" creationId="{A9078B8B-0D09-21B0-D934-A75776CB2437}"/>
          </ac:spMkLst>
        </pc:spChg>
        <pc:spChg chg="add mod">
          <ac:chgData name="Akul Arun /DS" userId="86a59505-1c39-42df-b73d-44282e87df83" providerId="ADAL" clId="{D2B0CD27-7155-4043-9A63-9EF1C80E5DD9}" dt="2023-06-02T17:37:25.569" v="5596" actId="207"/>
          <ac:spMkLst>
            <pc:docMk/>
            <pc:sldMk cId="0" sldId="268"/>
            <ac:spMk id="11" creationId="{5E118675-4C70-FAA1-C18E-E059642DBAF5}"/>
          </ac:spMkLst>
        </pc:spChg>
        <pc:spChg chg="add mod">
          <ac:chgData name="Akul Arun /DS" userId="86a59505-1c39-42df-b73d-44282e87df83" providerId="ADAL" clId="{D2B0CD27-7155-4043-9A63-9EF1C80E5DD9}" dt="2023-06-02T17:37:29.437" v="5597" actId="207"/>
          <ac:spMkLst>
            <pc:docMk/>
            <pc:sldMk cId="0" sldId="268"/>
            <ac:spMk id="12" creationId="{5C3CE57C-DE3A-E7B7-6567-8F66187A11F7}"/>
          </ac:spMkLst>
        </pc:spChg>
        <pc:spChg chg="mod">
          <ac:chgData name="Akul Arun /DS" userId="86a59505-1c39-42df-b73d-44282e87df83" providerId="ADAL" clId="{D2B0CD27-7155-4043-9A63-9EF1C80E5DD9}" dt="2023-06-02T20:01:24.728" v="8383" actId="14100"/>
          <ac:spMkLst>
            <pc:docMk/>
            <pc:sldMk cId="0" sldId="268"/>
            <ac:spMk id="1004" creationId="{00000000-0000-0000-0000-000000000000}"/>
          </ac:spMkLst>
        </pc:spChg>
        <pc:spChg chg="mod">
          <ac:chgData name="Akul Arun /DS" userId="86a59505-1c39-42df-b73d-44282e87df83" providerId="ADAL" clId="{D2B0CD27-7155-4043-9A63-9EF1C80E5DD9}" dt="2023-06-02T15:52:05.231" v="3498" actId="2711"/>
          <ac:spMkLst>
            <pc:docMk/>
            <pc:sldMk cId="0" sldId="268"/>
            <ac:spMk id="1005" creationId="{00000000-0000-0000-0000-000000000000}"/>
          </ac:spMkLst>
        </pc:spChg>
        <pc:spChg chg="del">
          <ac:chgData name="Akul Arun /DS" userId="86a59505-1c39-42df-b73d-44282e87df83" providerId="ADAL" clId="{D2B0CD27-7155-4043-9A63-9EF1C80E5DD9}" dt="2023-06-02T17:33:48.315" v="5548" actId="21"/>
          <ac:spMkLst>
            <pc:docMk/>
            <pc:sldMk cId="0" sldId="268"/>
            <ac:spMk id="1006" creationId="{00000000-0000-0000-0000-000000000000}"/>
          </ac:spMkLst>
        </pc:spChg>
        <pc:spChg chg="add del">
          <ac:chgData name="Akul Arun /DS" userId="86a59505-1c39-42df-b73d-44282e87df83" providerId="ADAL" clId="{D2B0CD27-7155-4043-9A63-9EF1C80E5DD9}" dt="2023-06-02T17:34:10.382" v="5552" actId="21"/>
          <ac:spMkLst>
            <pc:docMk/>
            <pc:sldMk cId="0" sldId="268"/>
            <ac:spMk id="1007" creationId="{00000000-0000-0000-0000-000000000000}"/>
          </ac:spMkLst>
        </pc:spChg>
        <pc:spChg chg="del">
          <ac:chgData name="Akul Arun /DS" userId="86a59505-1c39-42df-b73d-44282e87df83" providerId="ADAL" clId="{D2B0CD27-7155-4043-9A63-9EF1C80E5DD9}" dt="2023-06-02T17:34:12.429" v="5553" actId="21"/>
          <ac:spMkLst>
            <pc:docMk/>
            <pc:sldMk cId="0" sldId="268"/>
            <ac:spMk id="1008" creationId="{00000000-0000-0000-0000-000000000000}"/>
          </ac:spMkLst>
        </pc:spChg>
        <pc:spChg chg="del">
          <ac:chgData name="Akul Arun /DS" userId="86a59505-1c39-42df-b73d-44282e87df83" providerId="ADAL" clId="{D2B0CD27-7155-4043-9A63-9EF1C80E5DD9}" dt="2023-06-02T17:34:21.650" v="5556" actId="21"/>
          <ac:spMkLst>
            <pc:docMk/>
            <pc:sldMk cId="0" sldId="268"/>
            <ac:spMk id="1009" creationId="{00000000-0000-0000-0000-000000000000}"/>
          </ac:spMkLst>
        </pc:spChg>
        <pc:spChg chg="del">
          <ac:chgData name="Akul Arun /DS" userId="86a59505-1c39-42df-b73d-44282e87df83" providerId="ADAL" clId="{D2B0CD27-7155-4043-9A63-9EF1C80E5DD9}" dt="2023-06-02T17:34:17.744" v="5555" actId="21"/>
          <ac:spMkLst>
            <pc:docMk/>
            <pc:sldMk cId="0" sldId="268"/>
            <ac:spMk id="1010" creationId="{00000000-0000-0000-0000-000000000000}"/>
          </ac:spMkLst>
        </pc:spChg>
        <pc:spChg chg="del">
          <ac:chgData name="Akul Arun /DS" userId="86a59505-1c39-42df-b73d-44282e87df83" providerId="ADAL" clId="{D2B0CD27-7155-4043-9A63-9EF1C80E5DD9}" dt="2023-06-02T17:34:15.172" v="5554" actId="21"/>
          <ac:spMkLst>
            <pc:docMk/>
            <pc:sldMk cId="0" sldId="268"/>
            <ac:spMk id="1011" creationId="{00000000-0000-0000-0000-000000000000}"/>
          </ac:spMkLst>
        </pc:spChg>
        <pc:spChg chg="mod">
          <ac:chgData name="Akul Arun /DS" userId="86a59505-1c39-42df-b73d-44282e87df83" providerId="ADAL" clId="{D2B0CD27-7155-4043-9A63-9EF1C80E5DD9}" dt="2023-06-03T11:11:43.457" v="10671" actId="1076"/>
          <ac:spMkLst>
            <pc:docMk/>
            <pc:sldMk cId="0" sldId="268"/>
            <ac:spMk id="1012" creationId="{00000000-0000-0000-0000-000000000000}"/>
          </ac:spMkLst>
        </pc:spChg>
        <pc:spChg chg="mod">
          <ac:chgData name="Akul Arun /DS" userId="86a59505-1c39-42df-b73d-44282e87df83" providerId="ADAL" clId="{D2B0CD27-7155-4043-9A63-9EF1C80E5DD9}" dt="2023-06-02T16:00:13.291" v="3768" actId="20577"/>
          <ac:spMkLst>
            <pc:docMk/>
            <pc:sldMk cId="0" sldId="268"/>
            <ac:spMk id="1051" creationId="{00000000-0000-0000-0000-000000000000}"/>
          </ac:spMkLst>
        </pc:spChg>
        <pc:spChg chg="del">
          <ac:chgData name="Akul Arun /DS" userId="86a59505-1c39-42df-b73d-44282e87df83" providerId="ADAL" clId="{D2B0CD27-7155-4043-9A63-9EF1C80E5DD9}" dt="2023-06-02T15:55:57.951" v="3527" actId="21"/>
          <ac:spMkLst>
            <pc:docMk/>
            <pc:sldMk cId="0" sldId="268"/>
            <ac:spMk id="1052" creationId="{00000000-0000-0000-0000-000000000000}"/>
          </ac:spMkLst>
        </pc:spChg>
        <pc:spChg chg="mod">
          <ac:chgData name="Akul Arun /DS" userId="86a59505-1c39-42df-b73d-44282e87df83" providerId="ADAL" clId="{D2B0CD27-7155-4043-9A63-9EF1C80E5DD9}" dt="2023-06-02T17:34:05.027" v="5551" actId="255"/>
          <ac:spMkLst>
            <pc:docMk/>
            <pc:sldMk cId="0" sldId="268"/>
            <ac:spMk id="1053" creationId="{00000000-0000-0000-0000-000000000000}"/>
          </ac:spMkLst>
        </pc:spChg>
        <pc:spChg chg="mod topLvl">
          <ac:chgData name="Akul Arun /DS" userId="86a59505-1c39-42df-b73d-44282e87df83" providerId="ADAL" clId="{D2B0CD27-7155-4043-9A63-9EF1C80E5DD9}" dt="2023-06-02T17:37:53.224" v="5602" actId="21"/>
          <ac:spMkLst>
            <pc:docMk/>
            <pc:sldMk cId="0" sldId="268"/>
            <ac:spMk id="1056" creationId="{00000000-0000-0000-0000-000000000000}"/>
          </ac:spMkLst>
        </pc:spChg>
        <pc:spChg chg="del">
          <ac:chgData name="Akul Arun /DS" userId="86a59505-1c39-42df-b73d-44282e87df83" providerId="ADAL" clId="{D2B0CD27-7155-4043-9A63-9EF1C80E5DD9}" dt="2023-06-02T15:56:00.863" v="3528" actId="21"/>
          <ac:spMkLst>
            <pc:docMk/>
            <pc:sldMk cId="0" sldId="268"/>
            <ac:spMk id="1057" creationId="{00000000-0000-0000-0000-000000000000}"/>
          </ac:spMkLst>
        </pc:spChg>
        <pc:spChg chg="del mod topLvl">
          <ac:chgData name="Akul Arun /DS" userId="86a59505-1c39-42df-b73d-44282e87df83" providerId="ADAL" clId="{D2B0CD27-7155-4043-9A63-9EF1C80E5DD9}" dt="2023-06-02T17:37:53.224" v="5602" actId="21"/>
          <ac:spMkLst>
            <pc:docMk/>
            <pc:sldMk cId="0" sldId="268"/>
            <ac:spMk id="1058" creationId="{00000000-0000-0000-0000-000000000000}"/>
          </ac:spMkLst>
        </pc:spChg>
        <pc:spChg chg="mod topLvl">
          <ac:chgData name="Akul Arun /DS" userId="86a59505-1c39-42df-b73d-44282e87df83" providerId="ADAL" clId="{D2B0CD27-7155-4043-9A63-9EF1C80E5DD9}" dt="2023-06-02T17:37:50.249" v="5601" actId="21"/>
          <ac:spMkLst>
            <pc:docMk/>
            <pc:sldMk cId="0" sldId="268"/>
            <ac:spMk id="1061" creationId="{00000000-0000-0000-0000-000000000000}"/>
          </ac:spMkLst>
        </pc:spChg>
        <pc:spChg chg="del">
          <ac:chgData name="Akul Arun /DS" userId="86a59505-1c39-42df-b73d-44282e87df83" providerId="ADAL" clId="{D2B0CD27-7155-4043-9A63-9EF1C80E5DD9}" dt="2023-06-02T15:56:03.761" v="3529" actId="21"/>
          <ac:spMkLst>
            <pc:docMk/>
            <pc:sldMk cId="0" sldId="268"/>
            <ac:spMk id="1062" creationId="{00000000-0000-0000-0000-000000000000}"/>
          </ac:spMkLst>
        </pc:spChg>
        <pc:spChg chg="del mod topLvl">
          <ac:chgData name="Akul Arun /DS" userId="86a59505-1c39-42df-b73d-44282e87df83" providerId="ADAL" clId="{D2B0CD27-7155-4043-9A63-9EF1C80E5DD9}" dt="2023-06-02T17:37:50.249" v="5601" actId="21"/>
          <ac:spMkLst>
            <pc:docMk/>
            <pc:sldMk cId="0" sldId="268"/>
            <ac:spMk id="1063" creationId="{00000000-0000-0000-0000-000000000000}"/>
          </ac:spMkLst>
        </pc:spChg>
        <pc:spChg chg="mod topLvl">
          <ac:chgData name="Akul Arun /DS" userId="86a59505-1c39-42df-b73d-44282e87df83" providerId="ADAL" clId="{D2B0CD27-7155-4043-9A63-9EF1C80E5DD9}" dt="2023-06-02T17:37:45.026" v="5600" actId="21"/>
          <ac:spMkLst>
            <pc:docMk/>
            <pc:sldMk cId="0" sldId="268"/>
            <ac:spMk id="1066" creationId="{00000000-0000-0000-0000-000000000000}"/>
          </ac:spMkLst>
        </pc:spChg>
        <pc:spChg chg="del">
          <ac:chgData name="Akul Arun /DS" userId="86a59505-1c39-42df-b73d-44282e87df83" providerId="ADAL" clId="{D2B0CD27-7155-4043-9A63-9EF1C80E5DD9}" dt="2023-06-02T15:56:06.261" v="3530" actId="21"/>
          <ac:spMkLst>
            <pc:docMk/>
            <pc:sldMk cId="0" sldId="268"/>
            <ac:spMk id="1067" creationId="{00000000-0000-0000-0000-000000000000}"/>
          </ac:spMkLst>
        </pc:spChg>
        <pc:spChg chg="del mod topLvl">
          <ac:chgData name="Akul Arun /DS" userId="86a59505-1c39-42df-b73d-44282e87df83" providerId="ADAL" clId="{D2B0CD27-7155-4043-9A63-9EF1C80E5DD9}" dt="2023-06-02T17:37:45.026" v="5600" actId="21"/>
          <ac:spMkLst>
            <pc:docMk/>
            <pc:sldMk cId="0" sldId="268"/>
            <ac:spMk id="1068" creationId="{00000000-0000-0000-0000-000000000000}"/>
          </ac:spMkLst>
        </pc:spChg>
        <pc:spChg chg="mod topLvl">
          <ac:chgData name="Akul Arun /DS" userId="86a59505-1c39-42df-b73d-44282e87df83" providerId="ADAL" clId="{D2B0CD27-7155-4043-9A63-9EF1C80E5DD9}" dt="2023-06-02T17:37:41.660" v="5599" actId="21"/>
          <ac:spMkLst>
            <pc:docMk/>
            <pc:sldMk cId="0" sldId="268"/>
            <ac:spMk id="1071" creationId="{00000000-0000-0000-0000-000000000000}"/>
          </ac:spMkLst>
        </pc:spChg>
        <pc:spChg chg="del">
          <ac:chgData name="Akul Arun /DS" userId="86a59505-1c39-42df-b73d-44282e87df83" providerId="ADAL" clId="{D2B0CD27-7155-4043-9A63-9EF1C80E5DD9}" dt="2023-06-02T15:56:08.765" v="3531" actId="21"/>
          <ac:spMkLst>
            <pc:docMk/>
            <pc:sldMk cId="0" sldId="268"/>
            <ac:spMk id="1072" creationId="{00000000-0000-0000-0000-000000000000}"/>
          </ac:spMkLst>
        </pc:spChg>
        <pc:spChg chg="del mod topLvl">
          <ac:chgData name="Akul Arun /DS" userId="86a59505-1c39-42df-b73d-44282e87df83" providerId="ADAL" clId="{D2B0CD27-7155-4043-9A63-9EF1C80E5DD9}" dt="2023-06-02T17:37:41.660" v="5599" actId="21"/>
          <ac:spMkLst>
            <pc:docMk/>
            <pc:sldMk cId="0" sldId="268"/>
            <ac:spMk id="1073" creationId="{00000000-0000-0000-0000-000000000000}"/>
          </ac:spMkLst>
        </pc:spChg>
        <pc:spChg chg="mod topLvl">
          <ac:chgData name="Akul Arun /DS" userId="86a59505-1c39-42df-b73d-44282e87df83" providerId="ADAL" clId="{D2B0CD27-7155-4043-9A63-9EF1C80E5DD9}" dt="2023-06-02T17:37:34.756" v="5598" actId="21"/>
          <ac:spMkLst>
            <pc:docMk/>
            <pc:sldMk cId="0" sldId="268"/>
            <ac:spMk id="1076" creationId="{00000000-0000-0000-0000-000000000000}"/>
          </ac:spMkLst>
        </pc:spChg>
        <pc:spChg chg="del">
          <ac:chgData name="Akul Arun /DS" userId="86a59505-1c39-42df-b73d-44282e87df83" providerId="ADAL" clId="{D2B0CD27-7155-4043-9A63-9EF1C80E5DD9}" dt="2023-06-02T15:56:11.777" v="3532" actId="21"/>
          <ac:spMkLst>
            <pc:docMk/>
            <pc:sldMk cId="0" sldId="268"/>
            <ac:spMk id="1077" creationId="{00000000-0000-0000-0000-000000000000}"/>
          </ac:spMkLst>
        </pc:spChg>
        <pc:spChg chg="del topLvl">
          <ac:chgData name="Akul Arun /DS" userId="86a59505-1c39-42df-b73d-44282e87df83" providerId="ADAL" clId="{D2B0CD27-7155-4043-9A63-9EF1C80E5DD9}" dt="2023-06-02T17:37:34.756" v="5598" actId="21"/>
          <ac:spMkLst>
            <pc:docMk/>
            <pc:sldMk cId="0" sldId="268"/>
            <ac:spMk id="1078" creationId="{00000000-0000-0000-0000-000000000000}"/>
          </ac:spMkLst>
        </pc:spChg>
        <pc:grpChg chg="add del">
          <ac:chgData name="Akul Arun /DS" userId="86a59505-1c39-42df-b73d-44282e87df83" providerId="ADAL" clId="{D2B0CD27-7155-4043-9A63-9EF1C80E5DD9}" dt="2023-06-02T16:12:42.386" v="4014" actId="21"/>
          <ac:grpSpMkLst>
            <pc:docMk/>
            <pc:sldMk cId="0" sldId="268"/>
            <ac:grpSpMk id="1019" creationId="{00000000-0000-0000-0000-000000000000}"/>
          </ac:grpSpMkLst>
        </pc:grpChg>
        <pc:grpChg chg="del">
          <ac:chgData name="Akul Arun /DS" userId="86a59505-1c39-42df-b73d-44282e87df83" providerId="ADAL" clId="{D2B0CD27-7155-4043-9A63-9EF1C80E5DD9}" dt="2023-06-02T16:11:24.339" v="4002" actId="21"/>
          <ac:grpSpMkLst>
            <pc:docMk/>
            <pc:sldMk cId="0" sldId="268"/>
            <ac:grpSpMk id="1026" creationId="{00000000-0000-0000-0000-000000000000}"/>
          </ac:grpSpMkLst>
        </pc:grpChg>
        <pc:grpChg chg="add del">
          <ac:chgData name="Akul Arun /DS" userId="86a59505-1c39-42df-b73d-44282e87df83" providerId="ADAL" clId="{D2B0CD27-7155-4043-9A63-9EF1C80E5DD9}" dt="2023-06-02T16:12:47.286" v="4016" actId="21"/>
          <ac:grpSpMkLst>
            <pc:docMk/>
            <pc:sldMk cId="0" sldId="268"/>
            <ac:grpSpMk id="1030" creationId="{00000000-0000-0000-0000-000000000000}"/>
          </ac:grpSpMkLst>
        </pc:grpChg>
        <pc:grpChg chg="add del">
          <ac:chgData name="Akul Arun /DS" userId="86a59505-1c39-42df-b73d-44282e87df83" providerId="ADAL" clId="{D2B0CD27-7155-4043-9A63-9EF1C80E5DD9}" dt="2023-06-02T16:12:44.904" v="4015" actId="21"/>
          <ac:grpSpMkLst>
            <pc:docMk/>
            <pc:sldMk cId="0" sldId="268"/>
            <ac:grpSpMk id="1036" creationId="{00000000-0000-0000-0000-000000000000}"/>
          </ac:grpSpMkLst>
        </pc:grpChg>
        <pc:grpChg chg="add del">
          <ac:chgData name="Akul Arun /DS" userId="86a59505-1c39-42df-b73d-44282e87df83" providerId="ADAL" clId="{D2B0CD27-7155-4043-9A63-9EF1C80E5DD9}" dt="2023-06-02T16:12:49.822" v="4017" actId="21"/>
          <ac:grpSpMkLst>
            <pc:docMk/>
            <pc:sldMk cId="0" sldId="268"/>
            <ac:grpSpMk id="1039" creationId="{00000000-0000-0000-0000-000000000000}"/>
          </ac:grpSpMkLst>
        </pc:grpChg>
        <pc:grpChg chg="del">
          <ac:chgData name="Akul Arun /DS" userId="86a59505-1c39-42df-b73d-44282e87df83" providerId="ADAL" clId="{D2B0CD27-7155-4043-9A63-9EF1C80E5DD9}" dt="2023-06-02T16:12:09.215" v="4003" actId="21"/>
          <ac:grpSpMkLst>
            <pc:docMk/>
            <pc:sldMk cId="0" sldId="268"/>
            <ac:grpSpMk id="1043" creationId="{00000000-0000-0000-0000-000000000000}"/>
          </ac:grpSpMkLst>
        </pc:grpChg>
        <pc:grpChg chg="mod">
          <ac:chgData name="Akul Arun /DS" userId="86a59505-1c39-42df-b73d-44282e87df83" providerId="ADAL" clId="{D2B0CD27-7155-4043-9A63-9EF1C80E5DD9}" dt="2023-06-02T15:58:44.213" v="3680" actId="14100"/>
          <ac:grpSpMkLst>
            <pc:docMk/>
            <pc:sldMk cId="0" sldId="268"/>
            <ac:grpSpMk id="1049" creationId="{00000000-0000-0000-0000-000000000000}"/>
          </ac:grpSpMkLst>
        </pc:grpChg>
        <pc:grpChg chg="del">
          <ac:chgData name="Akul Arun /DS" userId="86a59505-1c39-42df-b73d-44282e87df83" providerId="ADAL" clId="{D2B0CD27-7155-4043-9A63-9EF1C80E5DD9}" dt="2023-06-02T15:55:57.951" v="3527" actId="21"/>
          <ac:grpSpMkLst>
            <pc:docMk/>
            <pc:sldMk cId="0" sldId="268"/>
            <ac:grpSpMk id="1050" creationId="{00000000-0000-0000-0000-000000000000}"/>
          </ac:grpSpMkLst>
        </pc:grpChg>
        <pc:grpChg chg="del mod">
          <ac:chgData name="Akul Arun /DS" userId="86a59505-1c39-42df-b73d-44282e87df83" providerId="ADAL" clId="{D2B0CD27-7155-4043-9A63-9EF1C80E5DD9}" dt="2023-06-02T17:37:53.224" v="5602" actId="21"/>
          <ac:grpSpMkLst>
            <pc:docMk/>
            <pc:sldMk cId="0" sldId="268"/>
            <ac:grpSpMk id="1054" creationId="{00000000-0000-0000-0000-000000000000}"/>
          </ac:grpSpMkLst>
        </pc:grpChg>
        <pc:grpChg chg="del">
          <ac:chgData name="Akul Arun /DS" userId="86a59505-1c39-42df-b73d-44282e87df83" providerId="ADAL" clId="{D2B0CD27-7155-4043-9A63-9EF1C80E5DD9}" dt="2023-06-02T15:56:00.863" v="3528" actId="21"/>
          <ac:grpSpMkLst>
            <pc:docMk/>
            <pc:sldMk cId="0" sldId="268"/>
            <ac:grpSpMk id="1055" creationId="{00000000-0000-0000-0000-000000000000}"/>
          </ac:grpSpMkLst>
        </pc:grpChg>
        <pc:grpChg chg="del">
          <ac:chgData name="Akul Arun /DS" userId="86a59505-1c39-42df-b73d-44282e87df83" providerId="ADAL" clId="{D2B0CD27-7155-4043-9A63-9EF1C80E5DD9}" dt="2023-06-02T17:37:50.249" v="5601" actId="21"/>
          <ac:grpSpMkLst>
            <pc:docMk/>
            <pc:sldMk cId="0" sldId="268"/>
            <ac:grpSpMk id="1059" creationId="{00000000-0000-0000-0000-000000000000}"/>
          </ac:grpSpMkLst>
        </pc:grpChg>
        <pc:grpChg chg="del">
          <ac:chgData name="Akul Arun /DS" userId="86a59505-1c39-42df-b73d-44282e87df83" providerId="ADAL" clId="{D2B0CD27-7155-4043-9A63-9EF1C80E5DD9}" dt="2023-06-02T15:56:03.761" v="3529" actId="21"/>
          <ac:grpSpMkLst>
            <pc:docMk/>
            <pc:sldMk cId="0" sldId="268"/>
            <ac:grpSpMk id="1060" creationId="{00000000-0000-0000-0000-000000000000}"/>
          </ac:grpSpMkLst>
        </pc:grpChg>
        <pc:grpChg chg="del">
          <ac:chgData name="Akul Arun /DS" userId="86a59505-1c39-42df-b73d-44282e87df83" providerId="ADAL" clId="{D2B0CD27-7155-4043-9A63-9EF1C80E5DD9}" dt="2023-06-02T17:37:45.026" v="5600" actId="21"/>
          <ac:grpSpMkLst>
            <pc:docMk/>
            <pc:sldMk cId="0" sldId="268"/>
            <ac:grpSpMk id="1064" creationId="{00000000-0000-0000-0000-000000000000}"/>
          </ac:grpSpMkLst>
        </pc:grpChg>
        <pc:grpChg chg="del">
          <ac:chgData name="Akul Arun /DS" userId="86a59505-1c39-42df-b73d-44282e87df83" providerId="ADAL" clId="{D2B0CD27-7155-4043-9A63-9EF1C80E5DD9}" dt="2023-06-02T15:56:06.261" v="3530" actId="21"/>
          <ac:grpSpMkLst>
            <pc:docMk/>
            <pc:sldMk cId="0" sldId="268"/>
            <ac:grpSpMk id="1065" creationId="{00000000-0000-0000-0000-000000000000}"/>
          </ac:grpSpMkLst>
        </pc:grpChg>
        <pc:grpChg chg="del">
          <ac:chgData name="Akul Arun /DS" userId="86a59505-1c39-42df-b73d-44282e87df83" providerId="ADAL" clId="{D2B0CD27-7155-4043-9A63-9EF1C80E5DD9}" dt="2023-06-02T17:37:41.660" v="5599" actId="21"/>
          <ac:grpSpMkLst>
            <pc:docMk/>
            <pc:sldMk cId="0" sldId="268"/>
            <ac:grpSpMk id="1069" creationId="{00000000-0000-0000-0000-000000000000}"/>
          </ac:grpSpMkLst>
        </pc:grpChg>
        <pc:grpChg chg="del">
          <ac:chgData name="Akul Arun /DS" userId="86a59505-1c39-42df-b73d-44282e87df83" providerId="ADAL" clId="{D2B0CD27-7155-4043-9A63-9EF1C80E5DD9}" dt="2023-06-02T15:56:08.765" v="3531" actId="21"/>
          <ac:grpSpMkLst>
            <pc:docMk/>
            <pc:sldMk cId="0" sldId="268"/>
            <ac:grpSpMk id="1070" creationId="{00000000-0000-0000-0000-000000000000}"/>
          </ac:grpSpMkLst>
        </pc:grpChg>
        <pc:grpChg chg="del mod">
          <ac:chgData name="Akul Arun /DS" userId="86a59505-1c39-42df-b73d-44282e87df83" providerId="ADAL" clId="{D2B0CD27-7155-4043-9A63-9EF1C80E5DD9}" dt="2023-06-02T17:37:34.756" v="5598" actId="21"/>
          <ac:grpSpMkLst>
            <pc:docMk/>
            <pc:sldMk cId="0" sldId="268"/>
            <ac:grpSpMk id="1074" creationId="{00000000-0000-0000-0000-000000000000}"/>
          </ac:grpSpMkLst>
        </pc:grpChg>
        <pc:grpChg chg="del">
          <ac:chgData name="Akul Arun /DS" userId="86a59505-1c39-42df-b73d-44282e87df83" providerId="ADAL" clId="{D2B0CD27-7155-4043-9A63-9EF1C80E5DD9}" dt="2023-06-02T15:56:11.777" v="3532" actId="21"/>
          <ac:grpSpMkLst>
            <pc:docMk/>
            <pc:sldMk cId="0" sldId="268"/>
            <ac:grpSpMk id="1075" creationId="{00000000-0000-0000-0000-000000000000}"/>
          </ac:grpSpMkLst>
        </pc:grpChg>
        <pc:cxnChg chg="mod">
          <ac:chgData name="Akul Arun /DS" userId="86a59505-1c39-42df-b73d-44282e87df83" providerId="ADAL" clId="{D2B0CD27-7155-4043-9A63-9EF1C80E5DD9}" dt="2023-06-02T20:01:24.728" v="8383" actId="14100"/>
          <ac:cxnSpMkLst>
            <pc:docMk/>
            <pc:sldMk cId="0" sldId="268"/>
            <ac:cxnSpMk id="1013"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4"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5"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6"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7"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8" creationId="{00000000-0000-0000-0000-000000000000}"/>
          </ac:cxnSpMkLst>
        </pc:cxnChg>
      </pc:sldChg>
      <pc:sldChg chg="addSp delSp modSp mod ord modNotes modNotesTx">
        <pc:chgData name="Akul Arun /DS" userId="86a59505-1c39-42df-b73d-44282e87df83" providerId="ADAL" clId="{D2B0CD27-7155-4043-9A63-9EF1C80E5DD9}" dt="2023-06-03T11:28:48.354" v="10894" actId="14100"/>
        <pc:sldMkLst>
          <pc:docMk/>
          <pc:sldMk cId="0" sldId="269"/>
        </pc:sldMkLst>
        <pc:spChg chg="add mod">
          <ac:chgData name="Akul Arun /DS" userId="86a59505-1c39-42df-b73d-44282e87df83" providerId="ADAL" clId="{D2B0CD27-7155-4043-9A63-9EF1C80E5DD9}" dt="2023-06-03T11:12:23.215" v="10702" actId="122"/>
          <ac:spMkLst>
            <pc:docMk/>
            <pc:sldMk cId="0" sldId="269"/>
            <ac:spMk id="5" creationId="{41AE5545-664A-39C2-DB18-A8156A299B45}"/>
          </ac:spMkLst>
        </pc:spChg>
        <pc:spChg chg="mod">
          <ac:chgData name="Akul Arun /DS" userId="86a59505-1c39-42df-b73d-44282e87df83" providerId="ADAL" clId="{D2B0CD27-7155-4043-9A63-9EF1C80E5DD9}" dt="2023-06-02T20:23:44.335" v="8598" actId="164"/>
          <ac:spMkLst>
            <pc:docMk/>
            <pc:sldMk cId="0" sldId="269"/>
            <ac:spMk id="1083" creationId="{00000000-0000-0000-0000-000000000000}"/>
          </ac:spMkLst>
        </pc:spChg>
        <pc:spChg chg="mod">
          <ac:chgData name="Akul Arun /DS" userId="86a59505-1c39-42df-b73d-44282e87df83" providerId="ADAL" clId="{D2B0CD27-7155-4043-9A63-9EF1C80E5DD9}" dt="2023-06-02T20:23:44.335" v="8598" actId="164"/>
          <ac:spMkLst>
            <pc:docMk/>
            <pc:sldMk cId="0" sldId="269"/>
            <ac:spMk id="1084" creationId="{00000000-0000-0000-0000-000000000000}"/>
          </ac:spMkLst>
        </pc:spChg>
        <pc:spChg chg="mod">
          <ac:chgData name="Akul Arun /DS" userId="86a59505-1c39-42df-b73d-44282e87df83" providerId="ADAL" clId="{D2B0CD27-7155-4043-9A63-9EF1C80E5DD9}" dt="2023-06-02T20:17:50.325" v="8493" actId="20577"/>
          <ac:spMkLst>
            <pc:docMk/>
            <pc:sldMk cId="0" sldId="269"/>
            <ac:spMk id="1085"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87" creationId="{00000000-0000-0000-0000-000000000000}"/>
          </ac:spMkLst>
        </pc:spChg>
        <pc:spChg chg="del topLvl">
          <ac:chgData name="Akul Arun /DS" userId="86a59505-1c39-42df-b73d-44282e87df83" providerId="ADAL" clId="{D2B0CD27-7155-4043-9A63-9EF1C80E5DD9}" dt="2023-06-02T20:22:22.206" v="8587" actId="21"/>
          <ac:spMkLst>
            <pc:docMk/>
            <pc:sldMk cId="0" sldId="269"/>
            <ac:spMk id="1088"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90" creationId="{00000000-0000-0000-0000-000000000000}"/>
          </ac:spMkLst>
        </pc:spChg>
        <pc:spChg chg="del mod topLvl">
          <ac:chgData name="Akul Arun /DS" userId="86a59505-1c39-42df-b73d-44282e87df83" providerId="ADAL" clId="{D2B0CD27-7155-4043-9A63-9EF1C80E5DD9}" dt="2023-06-02T20:21:56.872" v="8571" actId="21"/>
          <ac:spMkLst>
            <pc:docMk/>
            <pc:sldMk cId="0" sldId="269"/>
            <ac:spMk id="1091" creationId="{00000000-0000-0000-0000-000000000000}"/>
          </ac:spMkLst>
        </pc:spChg>
        <pc:spChg chg="del">
          <ac:chgData name="Akul Arun /DS" userId="86a59505-1c39-42df-b73d-44282e87df83" providerId="ADAL" clId="{D2B0CD27-7155-4043-9A63-9EF1C80E5DD9}" dt="2023-06-02T20:18:34.096" v="8497" actId="21"/>
          <ac:spMkLst>
            <pc:docMk/>
            <pc:sldMk cId="0" sldId="269"/>
            <ac:spMk id="1104" creationId="{00000000-0000-0000-0000-000000000000}"/>
          </ac:spMkLst>
        </pc:spChg>
        <pc:spChg chg="del">
          <ac:chgData name="Akul Arun /DS" userId="86a59505-1c39-42df-b73d-44282e87df83" providerId="ADAL" clId="{D2B0CD27-7155-4043-9A63-9EF1C80E5DD9}" dt="2023-06-02T20:18:43.153" v="8498" actId="21"/>
          <ac:spMkLst>
            <pc:docMk/>
            <pc:sldMk cId="0" sldId="269"/>
            <ac:spMk id="1105" creationId="{00000000-0000-0000-0000-000000000000}"/>
          </ac:spMkLst>
        </pc:spChg>
        <pc:spChg chg="del">
          <ac:chgData name="Akul Arun /DS" userId="86a59505-1c39-42df-b73d-44282e87df83" providerId="ADAL" clId="{D2B0CD27-7155-4043-9A63-9EF1C80E5DD9}" dt="2023-06-02T20:19:10.110" v="8505" actId="21"/>
          <ac:spMkLst>
            <pc:docMk/>
            <pc:sldMk cId="0" sldId="269"/>
            <ac:spMk id="1106" creationId="{00000000-0000-0000-0000-000000000000}"/>
          </ac:spMkLst>
        </pc:spChg>
        <pc:spChg chg="del">
          <ac:chgData name="Akul Arun /DS" userId="86a59505-1c39-42df-b73d-44282e87df83" providerId="ADAL" clId="{D2B0CD27-7155-4043-9A63-9EF1C80E5DD9}" dt="2023-06-02T20:19:13.826" v="8506" actId="21"/>
          <ac:spMkLst>
            <pc:docMk/>
            <pc:sldMk cId="0" sldId="269"/>
            <ac:spMk id="1107" creationId="{00000000-0000-0000-0000-000000000000}"/>
          </ac:spMkLst>
        </pc:spChg>
        <pc:spChg chg="del">
          <ac:chgData name="Akul Arun /DS" userId="86a59505-1c39-42df-b73d-44282e87df83" providerId="ADAL" clId="{D2B0CD27-7155-4043-9A63-9EF1C80E5DD9}" dt="2023-06-02T20:19:21.080" v="8507" actId="21"/>
          <ac:spMkLst>
            <pc:docMk/>
            <pc:sldMk cId="0" sldId="269"/>
            <ac:spMk id="1108" creationId="{00000000-0000-0000-0000-000000000000}"/>
          </ac:spMkLst>
        </pc:spChg>
        <pc:spChg chg="del">
          <ac:chgData name="Akul Arun /DS" userId="86a59505-1c39-42df-b73d-44282e87df83" providerId="ADAL" clId="{D2B0CD27-7155-4043-9A63-9EF1C80E5DD9}" dt="2023-06-02T20:19:25.450" v="8508" actId="21"/>
          <ac:spMkLst>
            <pc:docMk/>
            <pc:sldMk cId="0" sldId="269"/>
            <ac:spMk id="1109" creationId="{00000000-0000-0000-0000-000000000000}"/>
          </ac:spMkLst>
        </pc:spChg>
        <pc:spChg chg="del">
          <ac:chgData name="Akul Arun /DS" userId="86a59505-1c39-42df-b73d-44282e87df83" providerId="ADAL" clId="{D2B0CD27-7155-4043-9A63-9EF1C80E5DD9}" dt="2023-06-02T20:19:27.601" v="8509" actId="21"/>
          <ac:spMkLst>
            <pc:docMk/>
            <pc:sldMk cId="0" sldId="269"/>
            <ac:spMk id="1110" creationId="{00000000-0000-0000-0000-000000000000}"/>
          </ac:spMkLst>
        </pc:spChg>
        <pc:spChg chg="del">
          <ac:chgData name="Akul Arun /DS" userId="86a59505-1c39-42df-b73d-44282e87df83" providerId="ADAL" clId="{D2B0CD27-7155-4043-9A63-9EF1C80E5DD9}" dt="2023-06-02T20:19:30.193" v="8510" actId="21"/>
          <ac:spMkLst>
            <pc:docMk/>
            <pc:sldMk cId="0" sldId="269"/>
            <ac:spMk id="1111" creationId="{00000000-0000-0000-0000-000000000000}"/>
          </ac:spMkLst>
        </pc:spChg>
        <pc:spChg chg="del">
          <ac:chgData name="Akul Arun /DS" userId="86a59505-1c39-42df-b73d-44282e87df83" providerId="ADAL" clId="{D2B0CD27-7155-4043-9A63-9EF1C80E5DD9}" dt="2023-06-02T20:19:32.348" v="8511" actId="21"/>
          <ac:spMkLst>
            <pc:docMk/>
            <pc:sldMk cId="0" sldId="269"/>
            <ac:spMk id="1112"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3" creationId="{00000000-0000-0000-0000-000000000000}"/>
          </ac:spMkLst>
        </pc:spChg>
        <pc:spChg chg="del">
          <ac:chgData name="Akul Arun /DS" userId="86a59505-1c39-42df-b73d-44282e87df83" providerId="ADAL" clId="{D2B0CD27-7155-4043-9A63-9EF1C80E5DD9}" dt="2023-06-02T20:19:48.023" v="8515" actId="21"/>
          <ac:spMkLst>
            <pc:docMk/>
            <pc:sldMk cId="0" sldId="269"/>
            <ac:spMk id="1114" creationId="{00000000-0000-0000-0000-000000000000}"/>
          </ac:spMkLst>
        </pc:spChg>
        <pc:spChg chg="del">
          <ac:chgData name="Akul Arun /DS" userId="86a59505-1c39-42df-b73d-44282e87df83" providerId="ADAL" clId="{D2B0CD27-7155-4043-9A63-9EF1C80E5DD9}" dt="2023-06-02T20:19:35.176" v="8512" actId="21"/>
          <ac:spMkLst>
            <pc:docMk/>
            <pc:sldMk cId="0" sldId="269"/>
            <ac:spMk id="1115" creationId="{00000000-0000-0000-0000-000000000000}"/>
          </ac:spMkLst>
        </pc:spChg>
        <pc:spChg chg="del">
          <ac:chgData name="Akul Arun /DS" userId="86a59505-1c39-42df-b73d-44282e87df83" providerId="ADAL" clId="{D2B0CD27-7155-4043-9A63-9EF1C80E5DD9}" dt="2023-06-02T20:19:50.090" v="8516" actId="21"/>
          <ac:spMkLst>
            <pc:docMk/>
            <pc:sldMk cId="0" sldId="269"/>
            <ac:spMk id="1116"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7" creationId="{00000000-0000-0000-0000-000000000000}"/>
          </ac:spMkLst>
        </pc:spChg>
        <pc:spChg chg="del">
          <ac:chgData name="Akul Arun /DS" userId="86a59505-1c39-42df-b73d-44282e87df83" providerId="ADAL" clId="{D2B0CD27-7155-4043-9A63-9EF1C80E5DD9}" dt="2023-06-02T20:19:44.723" v="8514" actId="21"/>
          <ac:spMkLst>
            <pc:docMk/>
            <pc:sldMk cId="0" sldId="269"/>
            <ac:spMk id="1118" creationId="{00000000-0000-0000-0000-000000000000}"/>
          </ac:spMkLst>
        </pc:spChg>
        <pc:spChg chg="del">
          <ac:chgData name="Akul Arun /DS" userId="86a59505-1c39-42df-b73d-44282e87df83" providerId="ADAL" clId="{D2B0CD27-7155-4043-9A63-9EF1C80E5DD9}" dt="2023-06-02T20:18:45.699" v="8499" actId="21"/>
          <ac:spMkLst>
            <pc:docMk/>
            <pc:sldMk cId="0" sldId="269"/>
            <ac:spMk id="1119" creationId="{00000000-0000-0000-0000-000000000000}"/>
          </ac:spMkLst>
        </pc:spChg>
        <pc:spChg chg="del">
          <ac:chgData name="Akul Arun /DS" userId="86a59505-1c39-42df-b73d-44282e87df83" providerId="ADAL" clId="{D2B0CD27-7155-4043-9A63-9EF1C80E5DD9}" dt="2023-06-02T20:18:58.984" v="8502" actId="21"/>
          <ac:spMkLst>
            <pc:docMk/>
            <pc:sldMk cId="0" sldId="269"/>
            <ac:spMk id="1121" creationId="{00000000-0000-0000-0000-000000000000}"/>
          </ac:spMkLst>
        </pc:spChg>
        <pc:spChg chg="del">
          <ac:chgData name="Akul Arun /DS" userId="86a59505-1c39-42df-b73d-44282e87df83" providerId="ADAL" clId="{D2B0CD27-7155-4043-9A63-9EF1C80E5DD9}" dt="2023-06-02T20:19:03.254" v="8503" actId="21"/>
          <ac:spMkLst>
            <pc:docMk/>
            <pc:sldMk cId="0" sldId="269"/>
            <ac:spMk id="1122" creationId="{00000000-0000-0000-0000-000000000000}"/>
          </ac:spMkLst>
        </pc:spChg>
        <pc:spChg chg="del">
          <ac:chgData name="Akul Arun /DS" userId="86a59505-1c39-42df-b73d-44282e87df83" providerId="ADAL" clId="{D2B0CD27-7155-4043-9A63-9EF1C80E5DD9}" dt="2023-06-02T20:18:48.247" v="8500" actId="21"/>
          <ac:spMkLst>
            <pc:docMk/>
            <pc:sldMk cId="0" sldId="269"/>
            <ac:spMk id="1123" creationId="{00000000-0000-0000-0000-000000000000}"/>
          </ac:spMkLst>
        </pc:spChg>
        <pc:spChg chg="del">
          <ac:chgData name="Akul Arun /DS" userId="86a59505-1c39-42df-b73d-44282e87df83" providerId="ADAL" clId="{D2B0CD27-7155-4043-9A63-9EF1C80E5DD9}" dt="2023-06-02T20:18:51.413" v="8501" actId="21"/>
          <ac:spMkLst>
            <pc:docMk/>
            <pc:sldMk cId="0" sldId="269"/>
            <ac:spMk id="1125" creationId="{00000000-0000-0000-0000-000000000000}"/>
          </ac:spMkLst>
        </pc:spChg>
        <pc:spChg chg="del">
          <ac:chgData name="Akul Arun /DS" userId="86a59505-1c39-42df-b73d-44282e87df83" providerId="ADAL" clId="{D2B0CD27-7155-4043-9A63-9EF1C80E5DD9}" dt="2023-06-02T20:19:06.600" v="8504" actId="21"/>
          <ac:spMkLst>
            <pc:docMk/>
            <pc:sldMk cId="0" sldId="269"/>
            <ac:spMk id="1126" creationId="{00000000-0000-0000-0000-000000000000}"/>
          </ac:spMkLst>
        </pc:spChg>
        <pc:spChg chg="del">
          <ac:chgData name="Akul Arun /DS" userId="86a59505-1c39-42df-b73d-44282e87df83" providerId="ADAL" clId="{D2B0CD27-7155-4043-9A63-9EF1C80E5DD9}" dt="2023-06-02T20:23:23.993" v="8596" actId="21"/>
          <ac:spMkLst>
            <pc:docMk/>
            <pc:sldMk cId="0" sldId="269"/>
            <ac:spMk id="1178" creationId="{00000000-0000-0000-0000-000000000000}"/>
          </ac:spMkLst>
        </pc:spChg>
        <pc:grpChg chg="add mod">
          <ac:chgData name="Akul Arun /DS" userId="86a59505-1c39-42df-b73d-44282e87df83" providerId="ADAL" clId="{D2B0CD27-7155-4043-9A63-9EF1C80E5DD9}" dt="2023-06-02T20:24:10.716" v="8605" actId="1076"/>
          <ac:grpSpMkLst>
            <pc:docMk/>
            <pc:sldMk cId="0" sldId="269"/>
            <ac:grpSpMk id="17" creationId="{3F60ED40-CA71-4862-82B4-B036C69FD65B}"/>
          </ac:grpSpMkLst>
        </pc:grpChg>
        <pc:grpChg chg="del">
          <ac:chgData name="Akul Arun /DS" userId="86a59505-1c39-42df-b73d-44282e87df83" providerId="ADAL" clId="{D2B0CD27-7155-4043-9A63-9EF1C80E5DD9}" dt="2023-06-02T20:22:22.206" v="8587" actId="21"/>
          <ac:grpSpMkLst>
            <pc:docMk/>
            <pc:sldMk cId="0" sldId="269"/>
            <ac:grpSpMk id="1086" creationId="{00000000-0000-0000-0000-000000000000}"/>
          </ac:grpSpMkLst>
        </pc:grpChg>
        <pc:grpChg chg="del">
          <ac:chgData name="Akul Arun /DS" userId="86a59505-1c39-42df-b73d-44282e87df83" providerId="ADAL" clId="{D2B0CD27-7155-4043-9A63-9EF1C80E5DD9}" dt="2023-06-02T20:21:56.872" v="8571" actId="21"/>
          <ac:grpSpMkLst>
            <pc:docMk/>
            <pc:sldMk cId="0" sldId="269"/>
            <ac:grpSpMk id="1089" creationId="{00000000-0000-0000-0000-000000000000}"/>
          </ac:grpSpMkLst>
        </pc:grpChg>
        <pc:grpChg chg="del">
          <ac:chgData name="Akul Arun /DS" userId="86a59505-1c39-42df-b73d-44282e87df83" providerId="ADAL" clId="{D2B0CD27-7155-4043-9A63-9EF1C80E5DD9}" dt="2023-06-02T20:22:50.608" v="8591" actId="21"/>
          <ac:grpSpMkLst>
            <pc:docMk/>
            <pc:sldMk cId="0" sldId="269"/>
            <ac:grpSpMk id="1092" creationId="{00000000-0000-0000-0000-000000000000}"/>
          </ac:grpSpMkLst>
        </pc:grpChg>
        <pc:grpChg chg="del">
          <ac:chgData name="Akul Arun /DS" userId="86a59505-1c39-42df-b73d-44282e87df83" providerId="ADAL" clId="{D2B0CD27-7155-4043-9A63-9EF1C80E5DD9}" dt="2023-06-02T20:22:47.499" v="8590" actId="21"/>
          <ac:grpSpMkLst>
            <pc:docMk/>
            <pc:sldMk cId="0" sldId="269"/>
            <ac:grpSpMk id="1095" creationId="{00000000-0000-0000-0000-000000000000}"/>
          </ac:grpSpMkLst>
        </pc:grpChg>
        <pc:grpChg chg="mod">
          <ac:chgData name="Akul Arun /DS" userId="86a59505-1c39-42df-b73d-44282e87df83" providerId="ADAL" clId="{D2B0CD27-7155-4043-9A63-9EF1C80E5DD9}" dt="2023-06-02T20:24:38.661" v="8611" actId="14100"/>
          <ac:grpSpMkLst>
            <pc:docMk/>
            <pc:sldMk cId="0" sldId="269"/>
            <ac:grpSpMk id="1102" creationId="{00000000-0000-0000-0000-000000000000}"/>
          </ac:grpSpMkLst>
        </pc:grpChg>
        <pc:picChg chg="add mod">
          <ac:chgData name="Akul Arun /DS" userId="86a59505-1c39-42df-b73d-44282e87df83" providerId="ADAL" clId="{D2B0CD27-7155-4043-9A63-9EF1C80E5DD9}" dt="2023-06-03T11:28:48.354" v="10894" actId="14100"/>
          <ac:picMkLst>
            <pc:docMk/>
            <pc:sldMk cId="0" sldId="269"/>
            <ac:picMk id="3" creationId="{08F98F78-4CA5-4E6A-834D-2E82FDC1F64E}"/>
          </ac:picMkLst>
        </pc:picChg>
        <pc:picChg chg="add del mod">
          <ac:chgData name="Akul Arun /DS" userId="86a59505-1c39-42df-b73d-44282e87df83" providerId="ADAL" clId="{D2B0CD27-7155-4043-9A63-9EF1C80E5DD9}" dt="2023-06-02T21:01:43.472" v="9122" actId="21"/>
          <ac:picMkLst>
            <pc:docMk/>
            <pc:sldMk cId="0" sldId="269"/>
            <ac:picMk id="4098" creationId="{D89446F3-6EB6-5839-E9CF-56083341564C}"/>
          </ac:picMkLst>
        </pc:picChg>
        <pc:picChg chg="add del mod">
          <ac:chgData name="Akul Arun /DS" userId="86a59505-1c39-42df-b73d-44282e87df83" providerId="ADAL" clId="{D2B0CD27-7155-4043-9A63-9EF1C80E5DD9}" dt="2023-06-03T11:15:47.597" v="10704" actId="21"/>
          <ac:picMkLst>
            <pc:docMk/>
            <pc:sldMk cId="0" sldId="269"/>
            <ac:picMk id="4100" creationId="{B0ED498D-AD78-FF94-EECD-3A0DBBFE2599}"/>
          </ac:picMkLst>
        </pc:picChg>
        <pc:cxnChg chg="add mod">
          <ac:chgData name="Akul Arun /DS" userId="86a59505-1c39-42df-b73d-44282e87df83" providerId="ADAL" clId="{D2B0CD27-7155-4043-9A63-9EF1C80E5DD9}" dt="2023-06-02T20:23:44.335" v="8598" actId="164"/>
          <ac:cxnSpMkLst>
            <pc:docMk/>
            <pc:sldMk cId="0" sldId="269"/>
            <ac:cxnSpMk id="8" creationId="{C4341054-44A7-E70B-062F-92DED528CA11}"/>
          </ac:cxnSpMkLst>
        </pc:cxnChg>
        <pc:cxnChg chg="del mod">
          <ac:chgData name="Akul Arun /DS" userId="86a59505-1c39-42df-b73d-44282e87df83" providerId="ADAL" clId="{D2B0CD27-7155-4043-9A63-9EF1C80E5DD9}" dt="2023-06-02T20:23:04.428" v="8593" actId="21"/>
          <ac:cxnSpMkLst>
            <pc:docMk/>
            <pc:sldMk cId="0" sldId="269"/>
            <ac:cxnSpMk id="1098" creationId="{00000000-0000-0000-0000-000000000000}"/>
          </ac:cxnSpMkLst>
        </pc:cxnChg>
        <pc:cxnChg chg="del mod">
          <ac:chgData name="Akul Arun /DS" userId="86a59505-1c39-42df-b73d-44282e87df83" providerId="ADAL" clId="{D2B0CD27-7155-4043-9A63-9EF1C80E5DD9}" dt="2023-06-02T20:23:01.987" v="8592" actId="21"/>
          <ac:cxnSpMkLst>
            <pc:docMk/>
            <pc:sldMk cId="0" sldId="269"/>
            <ac:cxnSpMk id="1100" creationId="{00000000-0000-0000-0000-000000000000}"/>
          </ac:cxnSpMkLst>
        </pc:cxnChg>
        <pc:cxnChg chg="mod">
          <ac:chgData name="Akul Arun /DS" userId="86a59505-1c39-42df-b73d-44282e87df83" providerId="ADAL" clId="{D2B0CD27-7155-4043-9A63-9EF1C80E5DD9}" dt="2023-06-02T20:23:44.335" v="8598" actId="164"/>
          <ac:cxnSpMkLst>
            <pc:docMk/>
            <pc:sldMk cId="0" sldId="269"/>
            <ac:cxnSpMk id="1179"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0"/>
        </pc:sldMkLst>
      </pc:sldChg>
      <pc:sldChg chg="del">
        <pc:chgData name="Akul Arun /DS" userId="86a59505-1c39-42df-b73d-44282e87df83" providerId="ADAL" clId="{D2B0CD27-7155-4043-9A63-9EF1C80E5DD9}" dt="2023-06-03T11:29:33.860" v="10895" actId="2696"/>
        <pc:sldMkLst>
          <pc:docMk/>
          <pc:sldMk cId="0" sldId="271"/>
        </pc:sldMkLst>
      </pc:sldChg>
      <pc:sldChg chg="del">
        <pc:chgData name="Akul Arun /DS" userId="86a59505-1c39-42df-b73d-44282e87df83" providerId="ADAL" clId="{D2B0CD27-7155-4043-9A63-9EF1C80E5DD9}" dt="2023-06-03T11:29:33.860" v="10895" actId="2696"/>
        <pc:sldMkLst>
          <pc:docMk/>
          <pc:sldMk cId="0" sldId="272"/>
        </pc:sldMkLst>
      </pc:sldChg>
      <pc:sldChg chg="addSp delSp modSp mod ord modNotes modNotesTx">
        <pc:chgData name="Akul Arun /DS" userId="86a59505-1c39-42df-b73d-44282e87df83" providerId="ADAL" clId="{D2B0CD27-7155-4043-9A63-9EF1C80E5DD9}" dt="2023-06-03T12:14:24.603" v="11447" actId="20577"/>
        <pc:sldMkLst>
          <pc:docMk/>
          <pc:sldMk cId="0" sldId="273"/>
        </pc:sldMkLst>
        <pc:spChg chg="add mod">
          <ac:chgData name="Akul Arun /DS" userId="86a59505-1c39-42df-b73d-44282e87df83" providerId="ADAL" clId="{D2B0CD27-7155-4043-9A63-9EF1C80E5DD9}" dt="2023-06-02T18:46:13.484" v="6751" actId="20577"/>
          <ac:spMkLst>
            <pc:docMk/>
            <pc:sldMk cId="0" sldId="273"/>
            <ac:spMk id="6" creationId="{79E70AA6-0962-13ED-1F86-CF379AD9A967}"/>
          </ac:spMkLst>
        </pc:spChg>
        <pc:spChg chg="mod">
          <ac:chgData name="Akul Arun /DS" userId="86a59505-1c39-42df-b73d-44282e87df83" providerId="ADAL" clId="{D2B0CD27-7155-4043-9A63-9EF1C80E5DD9}" dt="2023-06-02T18:41:36.226" v="6556" actId="14100"/>
          <ac:spMkLst>
            <pc:docMk/>
            <pc:sldMk cId="0" sldId="273"/>
            <ac:spMk id="1436" creationId="{00000000-0000-0000-0000-000000000000}"/>
          </ac:spMkLst>
        </pc:spChg>
        <pc:spChg chg="mod ord">
          <ac:chgData name="Akul Arun /DS" userId="86a59505-1c39-42df-b73d-44282e87df83" providerId="ADAL" clId="{D2B0CD27-7155-4043-9A63-9EF1C80E5DD9}" dt="2023-06-02T18:43:50.046" v="6568" actId="167"/>
          <ac:spMkLst>
            <pc:docMk/>
            <pc:sldMk cId="0" sldId="273"/>
            <ac:spMk id="1437" creationId="{00000000-0000-0000-0000-000000000000}"/>
          </ac:spMkLst>
        </pc:spChg>
        <pc:spChg chg="mod">
          <ac:chgData name="Akul Arun /DS" userId="86a59505-1c39-42df-b73d-44282e87df83" providerId="ADAL" clId="{D2B0CD27-7155-4043-9A63-9EF1C80E5DD9}" dt="2023-06-02T18:40:55.847" v="6536" actId="20577"/>
          <ac:spMkLst>
            <pc:docMk/>
            <pc:sldMk cId="0" sldId="273"/>
            <ac:spMk id="1439" creationId="{00000000-0000-0000-0000-000000000000}"/>
          </ac:spMkLst>
        </pc:spChg>
        <pc:spChg chg="mod">
          <ac:chgData name="Akul Arun /DS" userId="86a59505-1c39-42df-b73d-44282e87df83" providerId="ADAL" clId="{D2B0CD27-7155-4043-9A63-9EF1C80E5DD9}" dt="2023-06-02T18:41:18.039" v="6552" actId="14100"/>
          <ac:spMkLst>
            <pc:docMk/>
            <pc:sldMk cId="0" sldId="273"/>
            <ac:spMk id="1528" creationId="{00000000-0000-0000-0000-000000000000}"/>
          </ac:spMkLst>
        </pc:spChg>
        <pc:spChg chg="del topLvl">
          <ac:chgData name="Akul Arun /DS" userId="86a59505-1c39-42df-b73d-44282e87df83" providerId="ADAL" clId="{D2B0CD27-7155-4043-9A63-9EF1C80E5DD9}" dt="2023-06-02T18:41:56.569" v="6559" actId="21"/>
          <ac:spMkLst>
            <pc:docMk/>
            <pc:sldMk cId="0" sldId="273"/>
            <ac:spMk id="1530" creationId="{00000000-0000-0000-0000-000000000000}"/>
          </ac:spMkLst>
        </pc:spChg>
        <pc:spChg chg="del topLvl">
          <ac:chgData name="Akul Arun /DS" userId="86a59505-1c39-42df-b73d-44282e87df83" providerId="ADAL" clId="{D2B0CD27-7155-4043-9A63-9EF1C80E5DD9}" dt="2023-06-02T18:41:52.707" v="6558" actId="21"/>
          <ac:spMkLst>
            <pc:docMk/>
            <pc:sldMk cId="0" sldId="273"/>
            <ac:spMk id="1531" creationId="{00000000-0000-0000-0000-000000000000}"/>
          </ac:spMkLst>
        </pc:spChg>
        <pc:spChg chg="del">
          <ac:chgData name="Akul Arun /DS" userId="86a59505-1c39-42df-b73d-44282e87df83" providerId="ADAL" clId="{D2B0CD27-7155-4043-9A63-9EF1C80E5DD9}" dt="2023-06-02T18:41:48.772" v="6557" actId="21"/>
          <ac:spMkLst>
            <pc:docMk/>
            <pc:sldMk cId="0" sldId="273"/>
            <ac:spMk id="1532" creationId="{00000000-0000-0000-0000-000000000000}"/>
          </ac:spMkLst>
        </pc:spChg>
        <pc:spChg chg="add del mod topLvl">
          <ac:chgData name="Akul Arun /DS" userId="86a59505-1c39-42df-b73d-44282e87df83" providerId="ADAL" clId="{D2B0CD27-7155-4043-9A63-9EF1C80E5DD9}" dt="2023-06-02T18:44:43.509" v="6582" actId="21"/>
          <ac:spMkLst>
            <pc:docMk/>
            <pc:sldMk cId="0" sldId="273"/>
            <ac:spMk id="1534" creationId="{00000000-0000-0000-0000-000000000000}"/>
          </ac:spMkLst>
        </pc:spChg>
        <pc:spChg chg="del mod">
          <ac:chgData name="Akul Arun /DS" userId="86a59505-1c39-42df-b73d-44282e87df83" providerId="ADAL" clId="{D2B0CD27-7155-4043-9A63-9EF1C80E5DD9}" dt="2023-06-02T18:43:18.302" v="6563" actId="21"/>
          <ac:spMkLst>
            <pc:docMk/>
            <pc:sldMk cId="0" sldId="273"/>
            <ac:spMk id="1535" creationId="{00000000-0000-0000-0000-000000000000}"/>
          </ac:spMkLst>
        </pc:spChg>
        <pc:spChg chg="del topLvl">
          <ac:chgData name="Akul Arun /DS" userId="86a59505-1c39-42df-b73d-44282e87df83" providerId="ADAL" clId="{D2B0CD27-7155-4043-9A63-9EF1C80E5DD9}" dt="2023-06-02T18:43:22.526" v="6564" actId="21"/>
          <ac:spMkLst>
            <pc:docMk/>
            <pc:sldMk cId="0" sldId="273"/>
            <ac:spMk id="1536" creationId="{00000000-0000-0000-0000-000000000000}"/>
          </ac:spMkLst>
        </pc:spChg>
        <pc:grpChg chg="del">
          <ac:chgData name="Akul Arun /DS" userId="86a59505-1c39-42df-b73d-44282e87df83" providerId="ADAL" clId="{D2B0CD27-7155-4043-9A63-9EF1C80E5DD9}" dt="2023-06-02T18:41:52.707" v="6558" actId="21"/>
          <ac:grpSpMkLst>
            <pc:docMk/>
            <pc:sldMk cId="0" sldId="273"/>
            <ac:grpSpMk id="1529" creationId="{00000000-0000-0000-0000-000000000000}"/>
          </ac:grpSpMkLst>
        </pc:grpChg>
        <pc:grpChg chg="del">
          <ac:chgData name="Akul Arun /DS" userId="86a59505-1c39-42df-b73d-44282e87df83" providerId="ADAL" clId="{D2B0CD27-7155-4043-9A63-9EF1C80E5DD9}" dt="2023-06-02T18:43:22.526" v="6564" actId="21"/>
          <ac:grpSpMkLst>
            <pc:docMk/>
            <pc:sldMk cId="0" sldId="273"/>
            <ac:grpSpMk id="1533" creationId="{00000000-0000-0000-0000-000000000000}"/>
          </ac:grpSpMkLst>
        </pc:grpChg>
        <pc:picChg chg="add mod">
          <ac:chgData name="Akul Arun /DS" userId="86a59505-1c39-42df-b73d-44282e87df83" providerId="ADAL" clId="{D2B0CD27-7155-4043-9A63-9EF1C80E5DD9}" dt="2023-06-03T10:08:46.652" v="10320" actId="1582"/>
          <ac:picMkLst>
            <pc:docMk/>
            <pc:sldMk cId="0" sldId="273"/>
            <ac:picMk id="3074" creationId="{14BD6F32-B596-9D54-C26C-C7B369AD9A98}"/>
          </ac:picMkLst>
        </pc:picChg>
        <pc:cxnChg chg="mod">
          <ac:chgData name="Akul Arun /DS" userId="86a59505-1c39-42df-b73d-44282e87df83" providerId="ADAL" clId="{D2B0CD27-7155-4043-9A63-9EF1C80E5DD9}" dt="2023-06-02T18:41:29.996" v="6554" actId="14100"/>
          <ac:cxnSpMkLst>
            <pc:docMk/>
            <pc:sldMk cId="0" sldId="273"/>
            <ac:cxnSpMk id="1537" creationId="{00000000-0000-0000-0000-000000000000}"/>
          </ac:cxnSpMkLst>
        </pc:cxnChg>
        <pc:cxnChg chg="mod">
          <ac:chgData name="Akul Arun /DS" userId="86a59505-1c39-42df-b73d-44282e87df83" providerId="ADAL" clId="{D2B0CD27-7155-4043-9A63-9EF1C80E5DD9}" dt="2023-06-02T18:41:36.226" v="6556" actId="14100"/>
          <ac:cxnSpMkLst>
            <pc:docMk/>
            <pc:sldMk cId="0" sldId="273"/>
            <ac:cxnSpMk id="1538"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4"/>
        </pc:sldMkLst>
      </pc:sldChg>
      <pc:sldChg chg="del">
        <pc:chgData name="Akul Arun /DS" userId="86a59505-1c39-42df-b73d-44282e87df83" providerId="ADAL" clId="{D2B0CD27-7155-4043-9A63-9EF1C80E5DD9}" dt="2023-06-03T11:29:33.860" v="10895" actId="2696"/>
        <pc:sldMkLst>
          <pc:docMk/>
          <pc:sldMk cId="0" sldId="275"/>
        </pc:sldMkLst>
      </pc:sldChg>
      <pc:sldChg chg="del">
        <pc:chgData name="Akul Arun /DS" userId="86a59505-1c39-42df-b73d-44282e87df83" providerId="ADAL" clId="{D2B0CD27-7155-4043-9A63-9EF1C80E5DD9}" dt="2023-06-03T11:29:33.860" v="10895" actId="2696"/>
        <pc:sldMkLst>
          <pc:docMk/>
          <pc:sldMk cId="0" sldId="276"/>
        </pc:sldMkLst>
      </pc:sldChg>
      <pc:sldChg chg="del">
        <pc:chgData name="Akul Arun /DS" userId="86a59505-1c39-42df-b73d-44282e87df83" providerId="ADAL" clId="{D2B0CD27-7155-4043-9A63-9EF1C80E5DD9}" dt="2023-06-03T11:29:33.860" v="10895" actId="2696"/>
        <pc:sldMkLst>
          <pc:docMk/>
          <pc:sldMk cId="0" sldId="277"/>
        </pc:sldMkLst>
      </pc:sldChg>
      <pc:sldChg chg="del ord modNotes">
        <pc:chgData name="Akul Arun /DS" userId="86a59505-1c39-42df-b73d-44282e87df83" providerId="ADAL" clId="{D2B0CD27-7155-4043-9A63-9EF1C80E5DD9}" dt="2023-06-03T11:29:33.860" v="10895" actId="2696"/>
        <pc:sldMkLst>
          <pc:docMk/>
          <pc:sldMk cId="0" sldId="278"/>
        </pc:sldMkLst>
      </pc:sldChg>
      <pc:sldChg chg="del">
        <pc:chgData name="Akul Arun /DS" userId="86a59505-1c39-42df-b73d-44282e87df83" providerId="ADAL" clId="{D2B0CD27-7155-4043-9A63-9EF1C80E5DD9}" dt="2023-06-03T11:29:33.860" v="10895" actId="2696"/>
        <pc:sldMkLst>
          <pc:docMk/>
          <pc:sldMk cId="0" sldId="279"/>
        </pc:sldMkLst>
      </pc:sldChg>
      <pc:sldChg chg="del">
        <pc:chgData name="Akul Arun /DS" userId="86a59505-1c39-42df-b73d-44282e87df83" providerId="ADAL" clId="{D2B0CD27-7155-4043-9A63-9EF1C80E5DD9}" dt="2023-06-03T11:29:33.860" v="10895" actId="2696"/>
        <pc:sldMkLst>
          <pc:docMk/>
          <pc:sldMk cId="0" sldId="280"/>
        </pc:sldMkLst>
      </pc:sldChg>
      <pc:sldChg chg="addSp delSp modSp add del mod ord modNotes">
        <pc:chgData name="Akul Arun /DS" userId="86a59505-1c39-42df-b73d-44282e87df83" providerId="ADAL" clId="{D2B0CD27-7155-4043-9A63-9EF1C80E5DD9}" dt="2023-06-03T11:29:33.860" v="10895" actId="2696"/>
        <pc:sldMkLst>
          <pc:docMk/>
          <pc:sldMk cId="0" sldId="281"/>
        </pc:sldMkLst>
        <pc:spChg chg="add mod">
          <ac:chgData name="Akul Arun /DS" userId="86a59505-1c39-42df-b73d-44282e87df83" providerId="ADAL" clId="{D2B0CD27-7155-4043-9A63-9EF1C80E5DD9}" dt="2023-06-02T14:53:04.607" v="2483" actId="14100"/>
          <ac:spMkLst>
            <pc:docMk/>
            <pc:sldMk cId="0" sldId="281"/>
            <ac:spMk id="2" creationId="{FA1CDDFF-B024-8CEF-5546-D563EA3AEAEC}"/>
          </ac:spMkLst>
        </pc:spChg>
        <pc:spChg chg="mod">
          <ac:chgData name="Akul Arun /DS" userId="86a59505-1c39-42df-b73d-44282e87df83" providerId="ADAL" clId="{D2B0CD27-7155-4043-9A63-9EF1C80E5DD9}" dt="2023-06-02T14:45:56.847" v="2409" actId="20577"/>
          <ac:spMkLst>
            <pc:docMk/>
            <pc:sldMk cId="0" sldId="281"/>
            <ac:spMk id="2060" creationId="{00000000-0000-0000-0000-000000000000}"/>
          </ac:spMkLst>
        </pc:spChg>
        <pc:spChg chg="del">
          <ac:chgData name="Akul Arun /DS" userId="86a59505-1c39-42df-b73d-44282e87df83" providerId="ADAL" clId="{D2B0CD27-7155-4043-9A63-9EF1C80E5DD9}" dt="2023-06-02T14:48:45.007" v="2410" actId="21"/>
          <ac:spMkLst>
            <pc:docMk/>
            <pc:sldMk cId="0" sldId="281"/>
            <ac:spMk id="2062" creationId="{00000000-0000-0000-0000-000000000000}"/>
          </ac:spMkLst>
        </pc:spChg>
        <pc:spChg chg="mod">
          <ac:chgData name="Akul Arun /DS" userId="86a59505-1c39-42df-b73d-44282e87df83" providerId="ADAL" clId="{D2B0CD27-7155-4043-9A63-9EF1C80E5DD9}" dt="2023-06-02T14:52:35.869" v="2472" actId="14100"/>
          <ac:spMkLst>
            <pc:docMk/>
            <pc:sldMk cId="0" sldId="281"/>
            <ac:spMk id="2114" creationId="{00000000-0000-0000-0000-000000000000}"/>
          </ac:spMkLst>
        </pc:spChg>
        <pc:spChg chg="mod">
          <ac:chgData name="Akul Arun /DS" userId="86a59505-1c39-42df-b73d-44282e87df83" providerId="ADAL" clId="{D2B0CD27-7155-4043-9A63-9EF1C80E5DD9}" dt="2023-06-02T14:52:28.819" v="2471" actId="20577"/>
          <ac:spMkLst>
            <pc:docMk/>
            <pc:sldMk cId="0" sldId="281"/>
            <ac:spMk id="2115" creationId="{00000000-0000-0000-0000-000000000000}"/>
          </ac:spMkLst>
        </pc:spChg>
        <pc:spChg chg="del topLvl">
          <ac:chgData name="Akul Arun /DS" userId="86a59505-1c39-42df-b73d-44282e87df83" providerId="ADAL" clId="{D2B0CD27-7155-4043-9A63-9EF1C80E5DD9}" dt="2023-06-02T14:49:19.578" v="2411" actId="21"/>
          <ac:spMkLst>
            <pc:docMk/>
            <pc:sldMk cId="0" sldId="281"/>
            <ac:spMk id="2116" creationId="{00000000-0000-0000-0000-000000000000}"/>
          </ac:spMkLst>
        </pc:spChg>
        <pc:spChg chg="mod">
          <ac:chgData name="Akul Arun /DS" userId="86a59505-1c39-42df-b73d-44282e87df83" providerId="ADAL" clId="{D2B0CD27-7155-4043-9A63-9EF1C80E5DD9}" dt="2023-06-02T14:57:38.511" v="2558" actId="20577"/>
          <ac:spMkLst>
            <pc:docMk/>
            <pc:sldMk cId="0" sldId="281"/>
            <ac:spMk id="2119" creationId="{00000000-0000-0000-0000-000000000000}"/>
          </ac:spMkLst>
        </pc:spChg>
        <pc:spChg chg="del mod">
          <ac:chgData name="Akul Arun /DS" userId="86a59505-1c39-42df-b73d-44282e87df83" providerId="ADAL" clId="{D2B0CD27-7155-4043-9A63-9EF1C80E5DD9}" dt="2023-06-02T14:55:26.546" v="2524" actId="21"/>
          <ac:spMkLst>
            <pc:docMk/>
            <pc:sldMk cId="0" sldId="281"/>
            <ac:spMk id="2120" creationId="{00000000-0000-0000-0000-000000000000}"/>
          </ac:spMkLst>
        </pc:spChg>
        <pc:spChg chg="mod">
          <ac:chgData name="Akul Arun /DS" userId="86a59505-1c39-42df-b73d-44282e87df83" providerId="ADAL" clId="{D2B0CD27-7155-4043-9A63-9EF1C80E5DD9}" dt="2023-06-02T14:55:42.905" v="2526" actId="1076"/>
          <ac:spMkLst>
            <pc:docMk/>
            <pc:sldMk cId="0" sldId="281"/>
            <ac:spMk id="2121" creationId="{00000000-0000-0000-0000-000000000000}"/>
          </ac:spMkLst>
        </pc:spChg>
        <pc:spChg chg="mod">
          <ac:chgData name="Akul Arun /DS" userId="86a59505-1c39-42df-b73d-44282e87df83" providerId="ADAL" clId="{D2B0CD27-7155-4043-9A63-9EF1C80E5DD9}" dt="2023-06-02T14:53:56.583" v="2512" actId="20577"/>
          <ac:spMkLst>
            <pc:docMk/>
            <pc:sldMk cId="0" sldId="281"/>
            <ac:spMk id="2124" creationId="{00000000-0000-0000-0000-000000000000}"/>
          </ac:spMkLst>
        </pc:spChg>
        <pc:spChg chg="del mod">
          <ac:chgData name="Akul Arun /DS" userId="86a59505-1c39-42df-b73d-44282e87df83" providerId="ADAL" clId="{D2B0CD27-7155-4043-9A63-9EF1C80E5DD9}" dt="2023-06-02T14:53:38.288" v="2492" actId="21"/>
          <ac:spMkLst>
            <pc:docMk/>
            <pc:sldMk cId="0" sldId="281"/>
            <ac:spMk id="2125" creationId="{00000000-0000-0000-0000-000000000000}"/>
          </ac:spMkLst>
        </pc:spChg>
        <pc:spChg chg="mod">
          <ac:chgData name="Akul Arun /DS" userId="86a59505-1c39-42df-b73d-44282e87df83" providerId="ADAL" clId="{D2B0CD27-7155-4043-9A63-9EF1C80E5DD9}" dt="2023-06-02T14:54:57.023" v="2516" actId="207"/>
          <ac:spMkLst>
            <pc:docMk/>
            <pc:sldMk cId="0" sldId="281"/>
            <ac:spMk id="2126" creationId="{00000000-0000-0000-0000-000000000000}"/>
          </ac:spMkLst>
        </pc:spChg>
        <pc:grpChg chg="del">
          <ac:chgData name="Akul Arun /DS" userId="86a59505-1c39-42df-b73d-44282e87df83" providerId="ADAL" clId="{D2B0CD27-7155-4043-9A63-9EF1C80E5DD9}" dt="2023-06-02T14:49:19.578" v="2411" actId="21"/>
          <ac:grpSpMkLst>
            <pc:docMk/>
            <pc:sldMk cId="0" sldId="281"/>
            <ac:grpSpMk id="2112" creationId="{00000000-0000-0000-0000-000000000000}"/>
          </ac:grpSpMkLst>
        </pc:grpChg>
        <pc:grpChg chg="mod topLvl">
          <ac:chgData name="Akul Arun /DS" userId="86a59505-1c39-42df-b73d-44282e87df83" providerId="ADAL" clId="{D2B0CD27-7155-4043-9A63-9EF1C80E5DD9}" dt="2023-06-02T14:52:47.543" v="2473" actId="1076"/>
          <ac:grpSpMkLst>
            <pc:docMk/>
            <pc:sldMk cId="0" sldId="281"/>
            <ac:grpSpMk id="2113" creationId="{00000000-0000-0000-0000-000000000000}"/>
          </ac:grpSpMkLst>
        </pc:grpChg>
        <pc:grpChg chg="mod">
          <ac:chgData name="Akul Arun /DS" userId="86a59505-1c39-42df-b73d-44282e87df83" providerId="ADAL" clId="{D2B0CD27-7155-4043-9A63-9EF1C80E5DD9}" dt="2023-06-02T15:05:46.016" v="2672" actId="14100"/>
          <ac:grpSpMkLst>
            <pc:docMk/>
            <pc:sldMk cId="0" sldId="281"/>
            <ac:grpSpMk id="2117" creationId="{00000000-0000-0000-0000-000000000000}"/>
          </ac:grpSpMkLst>
        </pc:grpChg>
        <pc:grpChg chg="del">
          <ac:chgData name="Akul Arun /DS" userId="86a59505-1c39-42df-b73d-44282e87df83" providerId="ADAL" clId="{D2B0CD27-7155-4043-9A63-9EF1C80E5DD9}" dt="2023-06-02T14:55:26.546" v="2524" actId="21"/>
          <ac:grpSpMkLst>
            <pc:docMk/>
            <pc:sldMk cId="0" sldId="281"/>
            <ac:grpSpMk id="2118" creationId="{00000000-0000-0000-0000-000000000000}"/>
          </ac:grpSpMkLst>
        </pc:grpChg>
        <pc:grpChg chg="mod">
          <ac:chgData name="Akul Arun /DS" userId="86a59505-1c39-42df-b73d-44282e87df83" providerId="ADAL" clId="{D2B0CD27-7155-4043-9A63-9EF1C80E5DD9}" dt="2023-06-02T14:54:12.633" v="2513" actId="1076"/>
          <ac:grpSpMkLst>
            <pc:docMk/>
            <pc:sldMk cId="0" sldId="281"/>
            <ac:grpSpMk id="2122" creationId="{00000000-0000-0000-0000-000000000000}"/>
          </ac:grpSpMkLst>
        </pc:grpChg>
        <pc:grpChg chg="del">
          <ac:chgData name="Akul Arun /DS" userId="86a59505-1c39-42df-b73d-44282e87df83" providerId="ADAL" clId="{D2B0CD27-7155-4043-9A63-9EF1C80E5DD9}" dt="2023-06-02T14:53:38.288" v="2492" actId="21"/>
          <ac:grpSpMkLst>
            <pc:docMk/>
            <pc:sldMk cId="0" sldId="281"/>
            <ac:grpSpMk id="2123" creationId="{00000000-0000-0000-0000-000000000000}"/>
          </ac:grpSpMkLst>
        </pc:grpChg>
      </pc:sldChg>
      <pc:sldChg chg="delSp modSp mod ord modNotes modNotesTx">
        <pc:chgData name="Akul Arun /DS" userId="86a59505-1c39-42df-b73d-44282e87df83" providerId="ADAL" clId="{D2B0CD27-7155-4043-9A63-9EF1C80E5DD9}" dt="2023-06-02T19:48:55.756" v="8252" actId="20577"/>
        <pc:sldMkLst>
          <pc:docMk/>
          <pc:sldMk cId="0" sldId="282"/>
        </pc:sldMkLst>
        <pc:spChg chg="mod">
          <ac:chgData name="Akul Arun /DS" userId="86a59505-1c39-42df-b73d-44282e87df83" providerId="ADAL" clId="{D2B0CD27-7155-4043-9A63-9EF1C80E5DD9}" dt="2023-06-02T16:34:33.481" v="4073" actId="20577"/>
          <ac:spMkLst>
            <pc:docMk/>
            <pc:sldMk cId="0" sldId="282"/>
            <ac:spMk id="2136" creationId="{00000000-0000-0000-0000-000000000000}"/>
          </ac:spMkLst>
        </pc:spChg>
        <pc:spChg chg="mod">
          <ac:chgData name="Akul Arun /DS" userId="86a59505-1c39-42df-b73d-44282e87df83" providerId="ADAL" clId="{D2B0CD27-7155-4043-9A63-9EF1C80E5DD9}" dt="2023-06-02T15:37:45.959" v="3394" actId="1076"/>
          <ac:spMkLst>
            <pc:docMk/>
            <pc:sldMk cId="0" sldId="282"/>
            <ac:spMk id="2139" creationId="{00000000-0000-0000-0000-000000000000}"/>
          </ac:spMkLst>
        </pc:spChg>
        <pc:spChg chg="del">
          <ac:chgData name="Akul Arun /DS" userId="86a59505-1c39-42df-b73d-44282e87df83" providerId="ADAL" clId="{D2B0CD27-7155-4043-9A63-9EF1C80E5DD9}" dt="2023-06-02T14:59:33.863" v="2589" actId="21"/>
          <ac:spMkLst>
            <pc:docMk/>
            <pc:sldMk cId="0" sldId="282"/>
            <ac:spMk id="2140" creationId="{00000000-0000-0000-0000-000000000000}"/>
          </ac:spMkLst>
        </pc:spChg>
        <pc:spChg chg="mod">
          <ac:chgData name="Akul Arun /DS" userId="86a59505-1c39-42df-b73d-44282e87df83" providerId="ADAL" clId="{D2B0CD27-7155-4043-9A63-9EF1C80E5DD9}" dt="2023-06-02T15:37:07.375" v="3393" actId="1076"/>
          <ac:spMkLst>
            <pc:docMk/>
            <pc:sldMk cId="0" sldId="282"/>
            <ac:spMk id="2144" creationId="{00000000-0000-0000-0000-000000000000}"/>
          </ac:spMkLst>
        </pc:spChg>
        <pc:spChg chg="del mod">
          <ac:chgData name="Akul Arun /DS" userId="86a59505-1c39-42df-b73d-44282e87df83" providerId="ADAL" clId="{D2B0CD27-7155-4043-9A63-9EF1C80E5DD9}" dt="2023-06-02T14:59:30.882" v="2588" actId="21"/>
          <ac:spMkLst>
            <pc:docMk/>
            <pc:sldMk cId="0" sldId="282"/>
            <ac:spMk id="2145" creationId="{00000000-0000-0000-0000-000000000000}"/>
          </ac:spMkLst>
        </pc:spChg>
        <pc:spChg chg="mod">
          <ac:chgData name="Akul Arun /DS" userId="86a59505-1c39-42df-b73d-44282e87df83" providerId="ADAL" clId="{D2B0CD27-7155-4043-9A63-9EF1C80E5DD9}" dt="2023-06-02T16:31:58.381" v="4072" actId="1076"/>
          <ac:spMkLst>
            <pc:docMk/>
            <pc:sldMk cId="0" sldId="282"/>
            <ac:spMk id="2149" creationId="{00000000-0000-0000-0000-000000000000}"/>
          </ac:spMkLst>
        </pc:spChg>
        <pc:spChg chg="del">
          <ac:chgData name="Akul Arun /DS" userId="86a59505-1c39-42df-b73d-44282e87df83" providerId="ADAL" clId="{D2B0CD27-7155-4043-9A63-9EF1C80E5DD9}" dt="2023-06-02T14:59:38.106" v="2590" actId="21"/>
          <ac:spMkLst>
            <pc:docMk/>
            <pc:sldMk cId="0" sldId="282"/>
            <ac:spMk id="2150" creationId="{00000000-0000-0000-0000-000000000000}"/>
          </ac:spMkLst>
        </pc:spChg>
        <pc:grpChg chg="del">
          <ac:chgData name="Akul Arun /DS" userId="86a59505-1c39-42df-b73d-44282e87df83" providerId="ADAL" clId="{D2B0CD27-7155-4043-9A63-9EF1C80E5DD9}" dt="2023-06-02T14:59:33.863" v="2589" actId="21"/>
          <ac:grpSpMkLst>
            <pc:docMk/>
            <pc:sldMk cId="0" sldId="282"/>
            <ac:grpSpMk id="2138" creationId="{00000000-0000-0000-0000-000000000000}"/>
          </ac:grpSpMkLst>
        </pc:grpChg>
        <pc:grpChg chg="del">
          <ac:chgData name="Akul Arun /DS" userId="86a59505-1c39-42df-b73d-44282e87df83" providerId="ADAL" clId="{D2B0CD27-7155-4043-9A63-9EF1C80E5DD9}" dt="2023-06-02T14:59:30.882" v="2588" actId="21"/>
          <ac:grpSpMkLst>
            <pc:docMk/>
            <pc:sldMk cId="0" sldId="282"/>
            <ac:grpSpMk id="2143" creationId="{00000000-0000-0000-0000-000000000000}"/>
          </ac:grpSpMkLst>
        </pc:grpChg>
        <pc:grpChg chg="del">
          <ac:chgData name="Akul Arun /DS" userId="86a59505-1c39-42df-b73d-44282e87df83" providerId="ADAL" clId="{D2B0CD27-7155-4043-9A63-9EF1C80E5DD9}" dt="2023-06-02T14:59:38.106" v="2590" actId="21"/>
          <ac:grpSpMkLst>
            <pc:docMk/>
            <pc:sldMk cId="0" sldId="282"/>
            <ac:grpSpMk id="2148"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3"/>
        </pc:sldMkLst>
      </pc:sldChg>
      <pc:sldChg chg="addSp delSp modSp mod ord modNotes modNotesTx">
        <pc:chgData name="Akul Arun /DS" userId="86a59505-1c39-42df-b73d-44282e87df83" providerId="ADAL" clId="{D2B0CD27-7155-4043-9A63-9EF1C80E5DD9}" dt="2023-06-03T11:50:09.561" v="11172" actId="20577"/>
        <pc:sldMkLst>
          <pc:docMk/>
          <pc:sldMk cId="0" sldId="284"/>
        </pc:sldMkLst>
        <pc:spChg chg="mod">
          <ac:chgData name="Akul Arun /DS" userId="86a59505-1c39-42df-b73d-44282e87df83" providerId="ADAL" clId="{D2B0CD27-7155-4043-9A63-9EF1C80E5DD9}" dt="2023-06-02T18:51:44.270" v="6797" actId="207"/>
          <ac:spMkLst>
            <pc:docMk/>
            <pc:sldMk cId="0" sldId="284"/>
            <ac:spMk id="2200" creationId="{00000000-0000-0000-0000-000000000000}"/>
          </ac:spMkLst>
        </pc:spChg>
        <pc:spChg chg="del mod topLvl">
          <ac:chgData name="Akul Arun /DS" userId="86a59505-1c39-42df-b73d-44282e87df83" providerId="ADAL" clId="{D2B0CD27-7155-4043-9A63-9EF1C80E5DD9}" dt="2023-06-02T19:01:14.446" v="6914" actId="21"/>
          <ac:spMkLst>
            <pc:docMk/>
            <pc:sldMk cId="0" sldId="284"/>
            <ac:spMk id="2201" creationId="{00000000-0000-0000-0000-000000000000}"/>
          </ac:spMkLst>
        </pc:spChg>
        <pc:spChg chg="mod topLvl">
          <ac:chgData name="Akul Arun /DS" userId="86a59505-1c39-42df-b73d-44282e87df83" providerId="ADAL" clId="{D2B0CD27-7155-4043-9A63-9EF1C80E5DD9}" dt="2023-06-02T19:00:42.652" v="6912" actId="14100"/>
          <ac:spMkLst>
            <pc:docMk/>
            <pc:sldMk cId="0" sldId="284"/>
            <ac:spMk id="2204" creationId="{00000000-0000-0000-0000-000000000000}"/>
          </ac:spMkLst>
        </pc:spChg>
        <pc:spChg chg="mod">
          <ac:chgData name="Akul Arun /DS" userId="86a59505-1c39-42df-b73d-44282e87df83" providerId="ADAL" clId="{D2B0CD27-7155-4043-9A63-9EF1C80E5DD9}" dt="2023-06-02T17:41:40.820" v="5670" actId="14100"/>
          <ac:spMkLst>
            <pc:docMk/>
            <pc:sldMk cId="0" sldId="284"/>
            <ac:spMk id="2205" creationId="{00000000-0000-0000-0000-000000000000}"/>
          </ac:spMkLst>
        </pc:spChg>
        <pc:spChg chg="mod">
          <ac:chgData name="Akul Arun /DS" userId="86a59505-1c39-42df-b73d-44282e87df83" providerId="ADAL" clId="{D2B0CD27-7155-4043-9A63-9EF1C80E5DD9}" dt="2023-06-02T17:39:34.628" v="5652" actId="20577"/>
          <ac:spMkLst>
            <pc:docMk/>
            <pc:sldMk cId="0" sldId="284"/>
            <ac:spMk id="2207" creationId="{00000000-0000-0000-0000-000000000000}"/>
          </ac:spMkLst>
        </pc:spChg>
        <pc:spChg chg="mod topLvl">
          <ac:chgData name="Akul Arun /DS" userId="86a59505-1c39-42df-b73d-44282e87df83" providerId="ADAL" clId="{D2B0CD27-7155-4043-9A63-9EF1C80E5DD9}" dt="2023-06-02T17:39:55.219" v="5667" actId="21"/>
          <ac:spMkLst>
            <pc:docMk/>
            <pc:sldMk cId="0" sldId="284"/>
            <ac:spMk id="2246" creationId="{00000000-0000-0000-0000-000000000000}"/>
          </ac:spMkLst>
        </pc:spChg>
        <pc:spChg chg="del mod topLvl">
          <ac:chgData name="Akul Arun /DS" userId="86a59505-1c39-42df-b73d-44282e87df83" providerId="ADAL" clId="{D2B0CD27-7155-4043-9A63-9EF1C80E5DD9}" dt="2023-06-02T17:39:55.219" v="5667" actId="21"/>
          <ac:spMkLst>
            <pc:docMk/>
            <pc:sldMk cId="0" sldId="284"/>
            <ac:spMk id="2247" creationId="{00000000-0000-0000-0000-000000000000}"/>
          </ac:spMkLst>
        </pc:spChg>
        <pc:spChg chg="del mod topLvl">
          <ac:chgData name="Akul Arun /DS" userId="86a59505-1c39-42df-b73d-44282e87df83" providerId="ADAL" clId="{D2B0CD27-7155-4043-9A63-9EF1C80E5DD9}" dt="2023-06-02T18:51:52.434" v="6799" actId="21"/>
          <ac:spMkLst>
            <pc:docMk/>
            <pc:sldMk cId="0" sldId="284"/>
            <ac:spMk id="2249" creationId="{00000000-0000-0000-0000-000000000000}"/>
          </ac:spMkLst>
        </pc:spChg>
        <pc:spChg chg="del mod topLvl">
          <ac:chgData name="Akul Arun /DS" userId="86a59505-1c39-42df-b73d-44282e87df83" providerId="ADAL" clId="{D2B0CD27-7155-4043-9A63-9EF1C80E5DD9}" dt="2023-06-02T19:01:22.191" v="6916" actId="21"/>
          <ac:spMkLst>
            <pc:docMk/>
            <pc:sldMk cId="0" sldId="284"/>
            <ac:spMk id="2251" creationId="{00000000-0000-0000-0000-000000000000}"/>
          </ac:spMkLst>
        </pc:spChg>
        <pc:grpChg chg="del">
          <ac:chgData name="Akul Arun /DS" userId="86a59505-1c39-42df-b73d-44282e87df83" providerId="ADAL" clId="{D2B0CD27-7155-4043-9A63-9EF1C80E5DD9}" dt="2023-06-02T17:39:55.219" v="5667" actId="21"/>
          <ac:grpSpMkLst>
            <pc:docMk/>
            <pc:sldMk cId="0" sldId="284"/>
            <ac:grpSpMk id="2245" creationId="{00000000-0000-0000-0000-000000000000}"/>
          </ac:grpSpMkLst>
        </pc:grpChg>
        <pc:grpChg chg="del">
          <ac:chgData name="Akul Arun /DS" userId="86a59505-1c39-42df-b73d-44282e87df83" providerId="ADAL" clId="{D2B0CD27-7155-4043-9A63-9EF1C80E5DD9}" dt="2023-06-02T18:51:52.434" v="6799" actId="21"/>
          <ac:grpSpMkLst>
            <pc:docMk/>
            <pc:sldMk cId="0" sldId="284"/>
            <ac:grpSpMk id="2248" creationId="{00000000-0000-0000-0000-000000000000}"/>
          </ac:grpSpMkLst>
        </pc:grpChg>
        <pc:grpChg chg="del">
          <ac:chgData name="Akul Arun /DS" userId="86a59505-1c39-42df-b73d-44282e87df83" providerId="ADAL" clId="{D2B0CD27-7155-4043-9A63-9EF1C80E5DD9}" dt="2023-06-02T19:01:14.446" v="6914" actId="21"/>
          <ac:grpSpMkLst>
            <pc:docMk/>
            <pc:sldMk cId="0" sldId="284"/>
            <ac:grpSpMk id="2250" creationId="{00000000-0000-0000-0000-000000000000}"/>
          </ac:grpSpMkLst>
        </pc:grpChg>
        <pc:picChg chg="add mod">
          <ac:chgData name="Akul Arun /DS" userId="86a59505-1c39-42df-b73d-44282e87df83" providerId="ADAL" clId="{D2B0CD27-7155-4043-9A63-9EF1C80E5DD9}" dt="2023-06-02T19:11:23.001" v="7124" actId="14100"/>
          <ac:picMkLst>
            <pc:docMk/>
            <pc:sldMk cId="0" sldId="284"/>
            <ac:picMk id="8" creationId="{526E0A56-9E80-C34F-AB44-D4882EDB1F50}"/>
          </ac:picMkLst>
        </pc:picChg>
        <pc:cxnChg chg="mod">
          <ac:chgData name="Akul Arun /DS" userId="86a59505-1c39-42df-b73d-44282e87df83" providerId="ADAL" clId="{D2B0CD27-7155-4043-9A63-9EF1C80E5DD9}" dt="2023-06-02T19:01:14.446" v="6914" actId="21"/>
          <ac:cxnSpMkLst>
            <pc:docMk/>
            <pc:sldMk cId="0" sldId="284"/>
            <ac:cxnSpMk id="2199" creationId="{00000000-0000-0000-0000-000000000000}"/>
          </ac:cxnSpMkLst>
        </pc:cxnChg>
        <pc:cxnChg chg="mod">
          <ac:chgData name="Akul Arun /DS" userId="86a59505-1c39-42df-b73d-44282e87df83" providerId="ADAL" clId="{D2B0CD27-7155-4043-9A63-9EF1C80E5DD9}" dt="2023-06-02T19:00:42.652" v="6912" actId="14100"/>
          <ac:cxnSpMkLst>
            <pc:docMk/>
            <pc:sldMk cId="0" sldId="284"/>
            <ac:cxnSpMk id="2202" creationId="{00000000-0000-0000-0000-000000000000}"/>
          </ac:cxnSpMkLst>
        </pc:cxnChg>
        <pc:cxnChg chg="mod">
          <ac:chgData name="Akul Arun /DS" userId="86a59505-1c39-42df-b73d-44282e87df83" providerId="ADAL" clId="{D2B0CD27-7155-4043-9A63-9EF1C80E5DD9}" dt="2023-06-02T18:51:52.434" v="6799" actId="21"/>
          <ac:cxnSpMkLst>
            <pc:docMk/>
            <pc:sldMk cId="0" sldId="284"/>
            <ac:cxnSpMk id="2252" creationId="{00000000-0000-0000-0000-000000000000}"/>
          </ac:cxnSpMkLst>
        </pc:cxnChg>
        <pc:cxnChg chg="mod">
          <ac:chgData name="Akul Arun /DS" userId="86a59505-1c39-42df-b73d-44282e87df83" providerId="ADAL" clId="{D2B0CD27-7155-4043-9A63-9EF1C80E5DD9}" dt="2023-06-02T19:01:22.191" v="6916" actId="21"/>
          <ac:cxnSpMkLst>
            <pc:docMk/>
            <pc:sldMk cId="0" sldId="284"/>
            <ac:cxnSpMk id="2253" creationId="{00000000-0000-0000-0000-000000000000}"/>
          </ac:cxnSpMkLst>
        </pc:cxnChg>
      </pc:sldChg>
      <pc:sldChg chg="addSp delSp modSp mod ord modNotes modNotesTx">
        <pc:chgData name="Akul Arun /DS" userId="86a59505-1c39-42df-b73d-44282e87df83" providerId="ADAL" clId="{D2B0CD27-7155-4043-9A63-9EF1C80E5DD9}" dt="2023-06-02T22:12:00.091" v="10314" actId="20577"/>
        <pc:sldMkLst>
          <pc:docMk/>
          <pc:sldMk cId="0" sldId="285"/>
        </pc:sldMkLst>
        <pc:spChg chg="mod">
          <ac:chgData name="Akul Arun /DS" userId="86a59505-1c39-42df-b73d-44282e87df83" providerId="ADAL" clId="{D2B0CD27-7155-4043-9A63-9EF1C80E5DD9}" dt="2023-06-02T22:00:38.646" v="9842"/>
          <ac:spMkLst>
            <pc:docMk/>
            <pc:sldMk cId="0" sldId="285"/>
            <ac:spMk id="3" creationId="{2D8C738D-DADC-C341-43EF-5AC925A918D8}"/>
          </ac:spMkLst>
        </pc:spChg>
        <pc:spChg chg="mod">
          <ac:chgData name="Akul Arun /DS" userId="86a59505-1c39-42df-b73d-44282e87df83" providerId="ADAL" clId="{D2B0CD27-7155-4043-9A63-9EF1C80E5DD9}" dt="2023-06-02T22:00:38.646" v="9842"/>
          <ac:spMkLst>
            <pc:docMk/>
            <pc:sldMk cId="0" sldId="285"/>
            <ac:spMk id="4" creationId="{4A4A97DC-146D-77A0-7388-005A14AF336C}"/>
          </ac:spMkLst>
        </pc:spChg>
        <pc:spChg chg="mod">
          <ac:chgData name="Akul Arun /DS" userId="86a59505-1c39-42df-b73d-44282e87df83" providerId="ADAL" clId="{D2B0CD27-7155-4043-9A63-9EF1C80E5DD9}" dt="2023-06-02T22:00:38.646" v="9842"/>
          <ac:spMkLst>
            <pc:docMk/>
            <pc:sldMk cId="0" sldId="285"/>
            <ac:spMk id="5" creationId="{48B19406-2486-77DE-5D20-02B74AEBFD24}"/>
          </ac:spMkLst>
        </pc:spChg>
        <pc:spChg chg="mod">
          <ac:chgData name="Akul Arun /DS" userId="86a59505-1c39-42df-b73d-44282e87df83" providerId="ADAL" clId="{D2B0CD27-7155-4043-9A63-9EF1C80E5DD9}" dt="2023-06-02T22:00:38.646" v="9842"/>
          <ac:spMkLst>
            <pc:docMk/>
            <pc:sldMk cId="0" sldId="285"/>
            <ac:spMk id="6" creationId="{F64CB5A5-3E98-2525-3025-67BDCEE00933}"/>
          </ac:spMkLst>
        </pc:spChg>
        <pc:spChg chg="mod">
          <ac:chgData name="Akul Arun /DS" userId="86a59505-1c39-42df-b73d-44282e87df83" providerId="ADAL" clId="{D2B0CD27-7155-4043-9A63-9EF1C80E5DD9}" dt="2023-06-02T22:00:38.646" v="9842"/>
          <ac:spMkLst>
            <pc:docMk/>
            <pc:sldMk cId="0" sldId="285"/>
            <ac:spMk id="7" creationId="{E9E0798B-B808-AA49-76E1-67874C0B1132}"/>
          </ac:spMkLst>
        </pc:spChg>
        <pc:spChg chg="mod">
          <ac:chgData name="Akul Arun /DS" userId="86a59505-1c39-42df-b73d-44282e87df83" providerId="ADAL" clId="{D2B0CD27-7155-4043-9A63-9EF1C80E5DD9}" dt="2023-06-02T22:00:38.646" v="9842"/>
          <ac:spMkLst>
            <pc:docMk/>
            <pc:sldMk cId="0" sldId="285"/>
            <ac:spMk id="8" creationId="{C8A683F0-E8FF-A15B-6E77-8D1C9031EC00}"/>
          </ac:spMkLst>
        </pc:spChg>
        <pc:spChg chg="mod">
          <ac:chgData name="Akul Arun /DS" userId="86a59505-1c39-42df-b73d-44282e87df83" providerId="ADAL" clId="{D2B0CD27-7155-4043-9A63-9EF1C80E5DD9}" dt="2023-06-02T22:00:38.646" v="9842"/>
          <ac:spMkLst>
            <pc:docMk/>
            <pc:sldMk cId="0" sldId="285"/>
            <ac:spMk id="9" creationId="{8F194AC1-2B07-2AA1-50A6-A38118C93DB5}"/>
          </ac:spMkLst>
        </pc:spChg>
        <pc:spChg chg="mod">
          <ac:chgData name="Akul Arun /DS" userId="86a59505-1c39-42df-b73d-44282e87df83" providerId="ADAL" clId="{D2B0CD27-7155-4043-9A63-9EF1C80E5DD9}" dt="2023-06-02T22:00:38.646" v="9842"/>
          <ac:spMkLst>
            <pc:docMk/>
            <pc:sldMk cId="0" sldId="285"/>
            <ac:spMk id="10" creationId="{B9F5D17D-4F8D-4384-B75D-05ACF6A70E6E}"/>
          </ac:spMkLst>
        </pc:spChg>
        <pc:spChg chg="mod">
          <ac:chgData name="Akul Arun /DS" userId="86a59505-1c39-42df-b73d-44282e87df83" providerId="ADAL" clId="{D2B0CD27-7155-4043-9A63-9EF1C80E5DD9}" dt="2023-06-02T22:00:38.646" v="9842"/>
          <ac:spMkLst>
            <pc:docMk/>
            <pc:sldMk cId="0" sldId="285"/>
            <ac:spMk id="11" creationId="{87CF4BA0-2E0E-4E55-3453-CE95C3B01C9C}"/>
          </ac:spMkLst>
        </pc:spChg>
        <pc:spChg chg="mod">
          <ac:chgData name="Akul Arun /DS" userId="86a59505-1c39-42df-b73d-44282e87df83" providerId="ADAL" clId="{D2B0CD27-7155-4043-9A63-9EF1C80E5DD9}" dt="2023-06-02T22:00:38.646" v="9842"/>
          <ac:spMkLst>
            <pc:docMk/>
            <pc:sldMk cId="0" sldId="285"/>
            <ac:spMk id="12" creationId="{D6DDBD3A-D681-89CB-12C4-84D3D692F1C8}"/>
          </ac:spMkLst>
        </pc:spChg>
        <pc:spChg chg="mod">
          <ac:chgData name="Akul Arun /DS" userId="86a59505-1c39-42df-b73d-44282e87df83" providerId="ADAL" clId="{D2B0CD27-7155-4043-9A63-9EF1C80E5DD9}" dt="2023-06-02T22:00:38.646" v="9842"/>
          <ac:spMkLst>
            <pc:docMk/>
            <pc:sldMk cId="0" sldId="285"/>
            <ac:spMk id="13" creationId="{8999EF0F-048D-7691-3750-D10812C4DCE7}"/>
          </ac:spMkLst>
        </pc:spChg>
        <pc:spChg chg="mod">
          <ac:chgData name="Akul Arun /DS" userId="86a59505-1c39-42df-b73d-44282e87df83" providerId="ADAL" clId="{D2B0CD27-7155-4043-9A63-9EF1C80E5DD9}" dt="2023-06-02T22:00:38.646" v="9842"/>
          <ac:spMkLst>
            <pc:docMk/>
            <pc:sldMk cId="0" sldId="285"/>
            <ac:spMk id="14" creationId="{AA87AD5D-6D71-2A3C-F6B9-CDFD7F530CA5}"/>
          </ac:spMkLst>
        </pc:spChg>
        <pc:spChg chg="mod">
          <ac:chgData name="Akul Arun /DS" userId="86a59505-1c39-42df-b73d-44282e87df83" providerId="ADAL" clId="{D2B0CD27-7155-4043-9A63-9EF1C80E5DD9}" dt="2023-06-02T22:00:38.646" v="9842"/>
          <ac:spMkLst>
            <pc:docMk/>
            <pc:sldMk cId="0" sldId="285"/>
            <ac:spMk id="15" creationId="{A26F82E6-67F6-1603-FD28-F6BA349DBBE8}"/>
          </ac:spMkLst>
        </pc:spChg>
        <pc:spChg chg="mod">
          <ac:chgData name="Akul Arun /DS" userId="86a59505-1c39-42df-b73d-44282e87df83" providerId="ADAL" clId="{D2B0CD27-7155-4043-9A63-9EF1C80E5DD9}" dt="2023-06-02T22:00:38.646" v="9842"/>
          <ac:spMkLst>
            <pc:docMk/>
            <pc:sldMk cId="0" sldId="285"/>
            <ac:spMk id="16" creationId="{7C393636-BFF6-4877-3FA3-D71FF8D52B68}"/>
          </ac:spMkLst>
        </pc:spChg>
        <pc:spChg chg="mod">
          <ac:chgData name="Akul Arun /DS" userId="86a59505-1c39-42df-b73d-44282e87df83" providerId="ADAL" clId="{D2B0CD27-7155-4043-9A63-9EF1C80E5DD9}" dt="2023-06-02T22:00:38.646" v="9842"/>
          <ac:spMkLst>
            <pc:docMk/>
            <pc:sldMk cId="0" sldId="285"/>
            <ac:spMk id="17" creationId="{33CBBE79-AA7B-F299-F126-A7B3F001D74A}"/>
          </ac:spMkLst>
        </pc:spChg>
        <pc:spChg chg="mod">
          <ac:chgData name="Akul Arun /DS" userId="86a59505-1c39-42df-b73d-44282e87df83" providerId="ADAL" clId="{D2B0CD27-7155-4043-9A63-9EF1C80E5DD9}" dt="2023-06-02T22:00:38.646" v="9842"/>
          <ac:spMkLst>
            <pc:docMk/>
            <pc:sldMk cId="0" sldId="285"/>
            <ac:spMk id="18" creationId="{FF27EA2E-9FAB-9C09-63E1-C76FB6DBCB98}"/>
          </ac:spMkLst>
        </pc:spChg>
        <pc:spChg chg="mod">
          <ac:chgData name="Akul Arun /DS" userId="86a59505-1c39-42df-b73d-44282e87df83" providerId="ADAL" clId="{D2B0CD27-7155-4043-9A63-9EF1C80E5DD9}" dt="2023-06-02T22:00:38.646" v="9842"/>
          <ac:spMkLst>
            <pc:docMk/>
            <pc:sldMk cId="0" sldId="285"/>
            <ac:spMk id="19" creationId="{BBC5CC15-4E02-C31D-10F8-A79A007B53AD}"/>
          </ac:spMkLst>
        </pc:spChg>
        <pc:spChg chg="mod">
          <ac:chgData name="Akul Arun /DS" userId="86a59505-1c39-42df-b73d-44282e87df83" providerId="ADAL" clId="{D2B0CD27-7155-4043-9A63-9EF1C80E5DD9}" dt="2023-06-02T22:00:38.646" v="9842"/>
          <ac:spMkLst>
            <pc:docMk/>
            <pc:sldMk cId="0" sldId="285"/>
            <ac:spMk id="20" creationId="{6AA87954-C199-20B9-04FB-D16E67F6A313}"/>
          </ac:spMkLst>
        </pc:spChg>
        <pc:spChg chg="mod">
          <ac:chgData name="Akul Arun /DS" userId="86a59505-1c39-42df-b73d-44282e87df83" providerId="ADAL" clId="{D2B0CD27-7155-4043-9A63-9EF1C80E5DD9}" dt="2023-06-02T22:00:38.646" v="9842"/>
          <ac:spMkLst>
            <pc:docMk/>
            <pc:sldMk cId="0" sldId="285"/>
            <ac:spMk id="21" creationId="{8D3BBC0B-0BA5-7C71-869A-0C29DAFA6AAB}"/>
          </ac:spMkLst>
        </pc:spChg>
        <pc:spChg chg="mod">
          <ac:chgData name="Akul Arun /DS" userId="86a59505-1c39-42df-b73d-44282e87df83" providerId="ADAL" clId="{D2B0CD27-7155-4043-9A63-9EF1C80E5DD9}" dt="2023-06-02T22:00:38.646" v="9842"/>
          <ac:spMkLst>
            <pc:docMk/>
            <pc:sldMk cId="0" sldId="285"/>
            <ac:spMk id="22" creationId="{01A740FB-C9A0-2B50-4ECD-8D2CE1BC5A04}"/>
          </ac:spMkLst>
        </pc:spChg>
        <pc:spChg chg="mod">
          <ac:chgData name="Akul Arun /DS" userId="86a59505-1c39-42df-b73d-44282e87df83" providerId="ADAL" clId="{D2B0CD27-7155-4043-9A63-9EF1C80E5DD9}" dt="2023-06-02T22:00:38.646" v="9842"/>
          <ac:spMkLst>
            <pc:docMk/>
            <pc:sldMk cId="0" sldId="285"/>
            <ac:spMk id="23" creationId="{A6A9236D-19F3-73C6-FFB9-6A393A77DE59}"/>
          </ac:spMkLst>
        </pc:spChg>
        <pc:spChg chg="mod">
          <ac:chgData name="Akul Arun /DS" userId="86a59505-1c39-42df-b73d-44282e87df83" providerId="ADAL" clId="{D2B0CD27-7155-4043-9A63-9EF1C80E5DD9}" dt="2023-06-02T22:00:38.646" v="9842"/>
          <ac:spMkLst>
            <pc:docMk/>
            <pc:sldMk cId="0" sldId="285"/>
            <ac:spMk id="24" creationId="{1CF219F3-5FA2-5ABE-2BEC-991B06413177}"/>
          </ac:spMkLst>
        </pc:spChg>
        <pc:spChg chg="mod">
          <ac:chgData name="Akul Arun /DS" userId="86a59505-1c39-42df-b73d-44282e87df83" providerId="ADAL" clId="{D2B0CD27-7155-4043-9A63-9EF1C80E5DD9}" dt="2023-06-02T22:00:38.646" v="9842"/>
          <ac:spMkLst>
            <pc:docMk/>
            <pc:sldMk cId="0" sldId="285"/>
            <ac:spMk id="25" creationId="{CF5B0538-D550-192D-F14C-4F0EA95FF639}"/>
          </ac:spMkLst>
        </pc:spChg>
        <pc:spChg chg="mod">
          <ac:chgData name="Akul Arun /DS" userId="86a59505-1c39-42df-b73d-44282e87df83" providerId="ADAL" clId="{D2B0CD27-7155-4043-9A63-9EF1C80E5DD9}" dt="2023-06-02T22:00:38.646" v="9842"/>
          <ac:spMkLst>
            <pc:docMk/>
            <pc:sldMk cId="0" sldId="285"/>
            <ac:spMk id="26" creationId="{AD8CAE01-26CF-CF2B-4E25-A638FE01CCFA}"/>
          </ac:spMkLst>
        </pc:spChg>
        <pc:spChg chg="mod">
          <ac:chgData name="Akul Arun /DS" userId="86a59505-1c39-42df-b73d-44282e87df83" providerId="ADAL" clId="{D2B0CD27-7155-4043-9A63-9EF1C80E5DD9}" dt="2023-06-02T22:00:38.646" v="9842"/>
          <ac:spMkLst>
            <pc:docMk/>
            <pc:sldMk cId="0" sldId="285"/>
            <ac:spMk id="27" creationId="{C372DF4C-2921-DD87-6961-C587C10E6BF0}"/>
          </ac:spMkLst>
        </pc:spChg>
        <pc:spChg chg="mod">
          <ac:chgData name="Akul Arun /DS" userId="86a59505-1c39-42df-b73d-44282e87df83" providerId="ADAL" clId="{D2B0CD27-7155-4043-9A63-9EF1C80E5DD9}" dt="2023-06-02T22:00:38.646" v="9842"/>
          <ac:spMkLst>
            <pc:docMk/>
            <pc:sldMk cId="0" sldId="285"/>
            <ac:spMk id="28" creationId="{D672970A-9D3C-A9A1-0031-0BE88E63B09B}"/>
          </ac:spMkLst>
        </pc:spChg>
        <pc:spChg chg="mod">
          <ac:chgData name="Akul Arun /DS" userId="86a59505-1c39-42df-b73d-44282e87df83" providerId="ADAL" clId="{D2B0CD27-7155-4043-9A63-9EF1C80E5DD9}" dt="2023-06-02T22:00:38.646" v="9842"/>
          <ac:spMkLst>
            <pc:docMk/>
            <pc:sldMk cId="0" sldId="285"/>
            <ac:spMk id="29" creationId="{79947CB1-3E32-D4AD-A7EB-80045D999DF7}"/>
          </ac:spMkLst>
        </pc:spChg>
        <pc:spChg chg="mod">
          <ac:chgData name="Akul Arun /DS" userId="86a59505-1c39-42df-b73d-44282e87df83" providerId="ADAL" clId="{D2B0CD27-7155-4043-9A63-9EF1C80E5DD9}" dt="2023-06-02T22:00:38.646" v="9842"/>
          <ac:spMkLst>
            <pc:docMk/>
            <pc:sldMk cId="0" sldId="285"/>
            <ac:spMk id="30" creationId="{D5822600-1195-C0FF-6C9F-6AD02531976C}"/>
          </ac:spMkLst>
        </pc:spChg>
        <pc:spChg chg="mod">
          <ac:chgData name="Akul Arun /DS" userId="86a59505-1c39-42df-b73d-44282e87df83" providerId="ADAL" clId="{D2B0CD27-7155-4043-9A63-9EF1C80E5DD9}" dt="2023-06-02T22:00:38.646" v="9842"/>
          <ac:spMkLst>
            <pc:docMk/>
            <pc:sldMk cId="0" sldId="285"/>
            <ac:spMk id="31" creationId="{9A542139-E5E4-7616-23FA-07FDB561125E}"/>
          </ac:spMkLst>
        </pc:spChg>
        <pc:spChg chg="mod">
          <ac:chgData name="Akul Arun /DS" userId="86a59505-1c39-42df-b73d-44282e87df83" providerId="ADAL" clId="{D2B0CD27-7155-4043-9A63-9EF1C80E5DD9}" dt="2023-06-02T22:00:38.646" v="9842"/>
          <ac:spMkLst>
            <pc:docMk/>
            <pc:sldMk cId="0" sldId="285"/>
            <ac:spMk id="32" creationId="{D48223C0-30DB-C786-0CC2-2ED04BBF7566}"/>
          </ac:spMkLst>
        </pc:spChg>
        <pc:spChg chg="mod">
          <ac:chgData name="Akul Arun /DS" userId="86a59505-1c39-42df-b73d-44282e87df83" providerId="ADAL" clId="{D2B0CD27-7155-4043-9A63-9EF1C80E5DD9}" dt="2023-06-02T22:00:38.646" v="9842"/>
          <ac:spMkLst>
            <pc:docMk/>
            <pc:sldMk cId="0" sldId="285"/>
            <ac:spMk id="33" creationId="{44A3928E-C287-D29B-1DB8-88AD247F4406}"/>
          </ac:spMkLst>
        </pc:spChg>
        <pc:spChg chg="mod">
          <ac:chgData name="Akul Arun /DS" userId="86a59505-1c39-42df-b73d-44282e87df83" providerId="ADAL" clId="{D2B0CD27-7155-4043-9A63-9EF1C80E5DD9}" dt="2023-06-02T22:00:38.646" v="9842"/>
          <ac:spMkLst>
            <pc:docMk/>
            <pc:sldMk cId="0" sldId="285"/>
            <ac:spMk id="34" creationId="{7BB88F9B-F30C-ADEB-6BA3-CED615146A4D}"/>
          </ac:spMkLst>
        </pc:spChg>
        <pc:spChg chg="mod">
          <ac:chgData name="Akul Arun /DS" userId="86a59505-1c39-42df-b73d-44282e87df83" providerId="ADAL" clId="{D2B0CD27-7155-4043-9A63-9EF1C80E5DD9}" dt="2023-06-02T22:00:38.646" v="9842"/>
          <ac:spMkLst>
            <pc:docMk/>
            <pc:sldMk cId="0" sldId="285"/>
            <ac:spMk id="35" creationId="{7919A34A-75C5-939C-8EC4-B1EB9870C11B}"/>
          </ac:spMkLst>
        </pc:spChg>
        <pc:spChg chg="mod">
          <ac:chgData name="Akul Arun /DS" userId="86a59505-1c39-42df-b73d-44282e87df83" providerId="ADAL" clId="{D2B0CD27-7155-4043-9A63-9EF1C80E5DD9}" dt="2023-06-02T22:00:38.646" v="9842"/>
          <ac:spMkLst>
            <pc:docMk/>
            <pc:sldMk cId="0" sldId="285"/>
            <ac:spMk id="36" creationId="{552F1E3B-718B-1EA2-3042-05C0F918DE66}"/>
          </ac:spMkLst>
        </pc:spChg>
        <pc:spChg chg="mod">
          <ac:chgData name="Akul Arun /DS" userId="86a59505-1c39-42df-b73d-44282e87df83" providerId="ADAL" clId="{D2B0CD27-7155-4043-9A63-9EF1C80E5DD9}" dt="2023-06-02T22:00:38.646" v="9842"/>
          <ac:spMkLst>
            <pc:docMk/>
            <pc:sldMk cId="0" sldId="285"/>
            <ac:spMk id="37" creationId="{658AE81B-0365-8F1F-B3B8-C9F55CA8674A}"/>
          </ac:spMkLst>
        </pc:spChg>
        <pc:spChg chg="mod">
          <ac:chgData name="Akul Arun /DS" userId="86a59505-1c39-42df-b73d-44282e87df83" providerId="ADAL" clId="{D2B0CD27-7155-4043-9A63-9EF1C80E5DD9}" dt="2023-06-02T22:00:38.646" v="9842"/>
          <ac:spMkLst>
            <pc:docMk/>
            <pc:sldMk cId="0" sldId="285"/>
            <ac:spMk id="38" creationId="{6BDA652E-09FD-513B-2B0B-FA15C3C73C14}"/>
          </ac:spMkLst>
        </pc:spChg>
        <pc:spChg chg="mod">
          <ac:chgData name="Akul Arun /DS" userId="86a59505-1c39-42df-b73d-44282e87df83" providerId="ADAL" clId="{D2B0CD27-7155-4043-9A63-9EF1C80E5DD9}" dt="2023-06-02T22:00:38.646" v="9842"/>
          <ac:spMkLst>
            <pc:docMk/>
            <pc:sldMk cId="0" sldId="285"/>
            <ac:spMk id="39" creationId="{4EA656E1-292F-CE62-2709-83C8D2F19ECA}"/>
          </ac:spMkLst>
        </pc:spChg>
        <pc:spChg chg="mod">
          <ac:chgData name="Akul Arun /DS" userId="86a59505-1c39-42df-b73d-44282e87df83" providerId="ADAL" clId="{D2B0CD27-7155-4043-9A63-9EF1C80E5DD9}" dt="2023-06-02T22:00:38.646" v="9842"/>
          <ac:spMkLst>
            <pc:docMk/>
            <pc:sldMk cId="0" sldId="285"/>
            <ac:spMk id="40" creationId="{F02B91F5-2D2B-26C4-89F1-62611BDD6637}"/>
          </ac:spMkLst>
        </pc:spChg>
        <pc:spChg chg="mod">
          <ac:chgData name="Akul Arun /DS" userId="86a59505-1c39-42df-b73d-44282e87df83" providerId="ADAL" clId="{D2B0CD27-7155-4043-9A63-9EF1C80E5DD9}" dt="2023-06-02T22:00:38.646" v="9842"/>
          <ac:spMkLst>
            <pc:docMk/>
            <pc:sldMk cId="0" sldId="285"/>
            <ac:spMk id="41" creationId="{DC828D7C-243E-3D2F-FE62-B790287460B3}"/>
          </ac:spMkLst>
        </pc:spChg>
        <pc:spChg chg="mod">
          <ac:chgData name="Akul Arun /DS" userId="86a59505-1c39-42df-b73d-44282e87df83" providerId="ADAL" clId="{D2B0CD27-7155-4043-9A63-9EF1C80E5DD9}" dt="2023-06-02T22:00:38.646" v="9842"/>
          <ac:spMkLst>
            <pc:docMk/>
            <pc:sldMk cId="0" sldId="285"/>
            <ac:spMk id="42" creationId="{A610FB81-1137-411E-869D-2D0C0E2F041C}"/>
          </ac:spMkLst>
        </pc:spChg>
        <pc:spChg chg="mod">
          <ac:chgData name="Akul Arun /DS" userId="86a59505-1c39-42df-b73d-44282e87df83" providerId="ADAL" clId="{D2B0CD27-7155-4043-9A63-9EF1C80E5DD9}" dt="2023-06-02T22:00:38.646" v="9842"/>
          <ac:spMkLst>
            <pc:docMk/>
            <pc:sldMk cId="0" sldId="285"/>
            <ac:spMk id="43" creationId="{B5EB9602-C663-54BD-DA3C-2C901EF72086}"/>
          </ac:spMkLst>
        </pc:spChg>
        <pc:spChg chg="mod">
          <ac:chgData name="Akul Arun /DS" userId="86a59505-1c39-42df-b73d-44282e87df83" providerId="ADAL" clId="{D2B0CD27-7155-4043-9A63-9EF1C80E5DD9}" dt="2023-06-02T22:00:38.646" v="9842"/>
          <ac:spMkLst>
            <pc:docMk/>
            <pc:sldMk cId="0" sldId="285"/>
            <ac:spMk id="44" creationId="{C4DAFF00-C1ED-E68F-D029-048A558C14EB}"/>
          </ac:spMkLst>
        </pc:spChg>
        <pc:spChg chg="mod">
          <ac:chgData name="Akul Arun /DS" userId="86a59505-1c39-42df-b73d-44282e87df83" providerId="ADAL" clId="{D2B0CD27-7155-4043-9A63-9EF1C80E5DD9}" dt="2023-06-02T22:00:38.646" v="9842"/>
          <ac:spMkLst>
            <pc:docMk/>
            <pc:sldMk cId="0" sldId="285"/>
            <ac:spMk id="45" creationId="{2448E201-1C23-C364-39E4-08F84F892EC2}"/>
          </ac:spMkLst>
        </pc:spChg>
        <pc:spChg chg="mod">
          <ac:chgData name="Akul Arun /DS" userId="86a59505-1c39-42df-b73d-44282e87df83" providerId="ADAL" clId="{D2B0CD27-7155-4043-9A63-9EF1C80E5DD9}" dt="2023-06-02T22:00:38.646" v="9842"/>
          <ac:spMkLst>
            <pc:docMk/>
            <pc:sldMk cId="0" sldId="285"/>
            <ac:spMk id="46" creationId="{99583207-6B35-0A7D-5AE2-E157C77DFAD2}"/>
          </ac:spMkLst>
        </pc:spChg>
        <pc:spChg chg="mod">
          <ac:chgData name="Akul Arun /DS" userId="86a59505-1c39-42df-b73d-44282e87df83" providerId="ADAL" clId="{D2B0CD27-7155-4043-9A63-9EF1C80E5DD9}" dt="2023-06-02T22:00:38.646" v="9842"/>
          <ac:spMkLst>
            <pc:docMk/>
            <pc:sldMk cId="0" sldId="285"/>
            <ac:spMk id="47" creationId="{C1298BCF-2D13-8696-E22E-5A8774364CDE}"/>
          </ac:spMkLst>
        </pc:spChg>
        <pc:spChg chg="mod">
          <ac:chgData name="Akul Arun /DS" userId="86a59505-1c39-42df-b73d-44282e87df83" providerId="ADAL" clId="{D2B0CD27-7155-4043-9A63-9EF1C80E5DD9}" dt="2023-06-02T22:00:38.646" v="9842"/>
          <ac:spMkLst>
            <pc:docMk/>
            <pc:sldMk cId="0" sldId="285"/>
            <ac:spMk id="48" creationId="{6FA7E3EC-C0A9-DC95-1AEA-C73A7CEBAA8A}"/>
          </ac:spMkLst>
        </pc:spChg>
        <pc:spChg chg="mod">
          <ac:chgData name="Akul Arun /DS" userId="86a59505-1c39-42df-b73d-44282e87df83" providerId="ADAL" clId="{D2B0CD27-7155-4043-9A63-9EF1C80E5DD9}" dt="2023-06-02T22:00:38.646" v="9842"/>
          <ac:spMkLst>
            <pc:docMk/>
            <pc:sldMk cId="0" sldId="285"/>
            <ac:spMk id="49" creationId="{3BD7E8C4-4EA5-A9B7-1408-B7614C44A070}"/>
          </ac:spMkLst>
        </pc:spChg>
        <pc:spChg chg="mod">
          <ac:chgData name="Akul Arun /DS" userId="86a59505-1c39-42df-b73d-44282e87df83" providerId="ADAL" clId="{D2B0CD27-7155-4043-9A63-9EF1C80E5DD9}" dt="2023-06-02T22:00:38.646" v="9842"/>
          <ac:spMkLst>
            <pc:docMk/>
            <pc:sldMk cId="0" sldId="285"/>
            <ac:spMk id="50" creationId="{D72CFC18-386D-59E1-C136-F6ECC25D44E7}"/>
          </ac:spMkLst>
        </pc:spChg>
        <pc:spChg chg="mod">
          <ac:chgData name="Akul Arun /DS" userId="86a59505-1c39-42df-b73d-44282e87df83" providerId="ADAL" clId="{D2B0CD27-7155-4043-9A63-9EF1C80E5DD9}" dt="2023-06-02T22:00:38.646" v="9842"/>
          <ac:spMkLst>
            <pc:docMk/>
            <pc:sldMk cId="0" sldId="285"/>
            <ac:spMk id="51" creationId="{C7721555-A434-2B18-BB84-E1CFFA29DC90}"/>
          </ac:spMkLst>
        </pc:spChg>
        <pc:spChg chg="mod">
          <ac:chgData name="Akul Arun /DS" userId="86a59505-1c39-42df-b73d-44282e87df83" providerId="ADAL" clId="{D2B0CD27-7155-4043-9A63-9EF1C80E5DD9}" dt="2023-06-02T22:00:38.646" v="9842"/>
          <ac:spMkLst>
            <pc:docMk/>
            <pc:sldMk cId="0" sldId="285"/>
            <ac:spMk id="52" creationId="{DD7F0BA1-69EA-D9FB-FB75-930F9644CCC3}"/>
          </ac:spMkLst>
        </pc:spChg>
        <pc:spChg chg="mod">
          <ac:chgData name="Akul Arun /DS" userId="86a59505-1c39-42df-b73d-44282e87df83" providerId="ADAL" clId="{D2B0CD27-7155-4043-9A63-9EF1C80E5DD9}" dt="2023-06-02T22:00:38.646" v="9842"/>
          <ac:spMkLst>
            <pc:docMk/>
            <pc:sldMk cId="0" sldId="285"/>
            <ac:spMk id="53" creationId="{E123642A-FC44-B280-3FA0-442DF094B166}"/>
          </ac:spMkLst>
        </pc:spChg>
        <pc:spChg chg="mod">
          <ac:chgData name="Akul Arun /DS" userId="86a59505-1c39-42df-b73d-44282e87df83" providerId="ADAL" clId="{D2B0CD27-7155-4043-9A63-9EF1C80E5DD9}" dt="2023-06-02T22:00:38.646" v="9842"/>
          <ac:spMkLst>
            <pc:docMk/>
            <pc:sldMk cId="0" sldId="285"/>
            <ac:spMk id="54" creationId="{BAC754F0-808A-7B69-72C0-A73132CDD73C}"/>
          </ac:spMkLst>
        </pc:spChg>
        <pc:spChg chg="mod">
          <ac:chgData name="Akul Arun /DS" userId="86a59505-1c39-42df-b73d-44282e87df83" providerId="ADAL" clId="{D2B0CD27-7155-4043-9A63-9EF1C80E5DD9}" dt="2023-06-02T22:00:38.646" v="9842"/>
          <ac:spMkLst>
            <pc:docMk/>
            <pc:sldMk cId="0" sldId="285"/>
            <ac:spMk id="55" creationId="{C1DD75D2-C9A7-BF8C-964E-D098F67801E8}"/>
          </ac:spMkLst>
        </pc:spChg>
        <pc:spChg chg="mod">
          <ac:chgData name="Akul Arun /DS" userId="86a59505-1c39-42df-b73d-44282e87df83" providerId="ADAL" clId="{D2B0CD27-7155-4043-9A63-9EF1C80E5DD9}" dt="2023-06-02T22:00:38.646" v="9842"/>
          <ac:spMkLst>
            <pc:docMk/>
            <pc:sldMk cId="0" sldId="285"/>
            <ac:spMk id="56" creationId="{71FE6377-D46F-118C-12F8-C575BE0489A8}"/>
          </ac:spMkLst>
        </pc:spChg>
        <pc:spChg chg="mod">
          <ac:chgData name="Akul Arun /DS" userId="86a59505-1c39-42df-b73d-44282e87df83" providerId="ADAL" clId="{D2B0CD27-7155-4043-9A63-9EF1C80E5DD9}" dt="2023-06-02T22:00:38.646" v="9842"/>
          <ac:spMkLst>
            <pc:docMk/>
            <pc:sldMk cId="0" sldId="285"/>
            <ac:spMk id="57" creationId="{46671688-1961-8FDF-32E5-F513244EF036}"/>
          </ac:spMkLst>
        </pc:spChg>
        <pc:spChg chg="mod">
          <ac:chgData name="Akul Arun /DS" userId="86a59505-1c39-42df-b73d-44282e87df83" providerId="ADAL" clId="{D2B0CD27-7155-4043-9A63-9EF1C80E5DD9}" dt="2023-06-02T22:00:38.646" v="9842"/>
          <ac:spMkLst>
            <pc:docMk/>
            <pc:sldMk cId="0" sldId="285"/>
            <ac:spMk id="58" creationId="{1C01E4E2-32D2-913F-D9A9-DDF53DFCC022}"/>
          </ac:spMkLst>
        </pc:spChg>
        <pc:spChg chg="mod">
          <ac:chgData name="Akul Arun /DS" userId="86a59505-1c39-42df-b73d-44282e87df83" providerId="ADAL" clId="{D2B0CD27-7155-4043-9A63-9EF1C80E5DD9}" dt="2023-06-02T22:00:38.646" v="9842"/>
          <ac:spMkLst>
            <pc:docMk/>
            <pc:sldMk cId="0" sldId="285"/>
            <ac:spMk id="59" creationId="{AA81513C-D0D1-7D56-6202-8BA5618B3166}"/>
          </ac:spMkLst>
        </pc:spChg>
        <pc:spChg chg="mod">
          <ac:chgData name="Akul Arun /DS" userId="86a59505-1c39-42df-b73d-44282e87df83" providerId="ADAL" clId="{D2B0CD27-7155-4043-9A63-9EF1C80E5DD9}" dt="2023-06-02T22:00:38.646" v="9842"/>
          <ac:spMkLst>
            <pc:docMk/>
            <pc:sldMk cId="0" sldId="285"/>
            <ac:spMk id="60" creationId="{F757B966-72B0-AE63-82A1-9C1B3A97E650}"/>
          </ac:spMkLst>
        </pc:spChg>
        <pc:spChg chg="mod">
          <ac:chgData name="Akul Arun /DS" userId="86a59505-1c39-42df-b73d-44282e87df83" providerId="ADAL" clId="{D2B0CD27-7155-4043-9A63-9EF1C80E5DD9}" dt="2023-06-02T22:00:38.646" v="9842"/>
          <ac:spMkLst>
            <pc:docMk/>
            <pc:sldMk cId="0" sldId="285"/>
            <ac:spMk id="61" creationId="{960557C2-E3F5-2F49-E709-DB453EA4DF67}"/>
          </ac:spMkLst>
        </pc:spChg>
        <pc:spChg chg="mod">
          <ac:chgData name="Akul Arun /DS" userId="86a59505-1c39-42df-b73d-44282e87df83" providerId="ADAL" clId="{D2B0CD27-7155-4043-9A63-9EF1C80E5DD9}" dt="2023-06-02T22:00:38.646" v="9842"/>
          <ac:spMkLst>
            <pc:docMk/>
            <pc:sldMk cId="0" sldId="285"/>
            <ac:spMk id="62" creationId="{D8B5EEBD-082D-66FD-0841-08C6850BE378}"/>
          </ac:spMkLst>
        </pc:spChg>
        <pc:spChg chg="mod">
          <ac:chgData name="Akul Arun /DS" userId="86a59505-1c39-42df-b73d-44282e87df83" providerId="ADAL" clId="{D2B0CD27-7155-4043-9A63-9EF1C80E5DD9}" dt="2023-06-02T22:00:38.646" v="9842"/>
          <ac:spMkLst>
            <pc:docMk/>
            <pc:sldMk cId="0" sldId="285"/>
            <ac:spMk id="63" creationId="{328B36CC-52B9-B8E2-652B-2F12CCA5C65B}"/>
          </ac:spMkLst>
        </pc:spChg>
        <pc:spChg chg="mod">
          <ac:chgData name="Akul Arun /DS" userId="86a59505-1c39-42df-b73d-44282e87df83" providerId="ADAL" clId="{D2B0CD27-7155-4043-9A63-9EF1C80E5DD9}" dt="2023-06-02T22:00:38.646" v="9842"/>
          <ac:spMkLst>
            <pc:docMk/>
            <pc:sldMk cId="0" sldId="285"/>
            <ac:spMk id="2240" creationId="{ACED59F0-EA95-782A-E8DB-14B6BFB6132F}"/>
          </ac:spMkLst>
        </pc:spChg>
        <pc:spChg chg="mod">
          <ac:chgData name="Akul Arun /DS" userId="86a59505-1c39-42df-b73d-44282e87df83" providerId="ADAL" clId="{D2B0CD27-7155-4043-9A63-9EF1C80E5DD9}" dt="2023-06-02T22:00:38.646" v="9842"/>
          <ac:spMkLst>
            <pc:docMk/>
            <pc:sldMk cId="0" sldId="285"/>
            <ac:spMk id="2241" creationId="{BECBAB73-EB5A-35A1-A66C-8501CF005136}"/>
          </ac:spMkLst>
        </pc:spChg>
        <pc:spChg chg="mod">
          <ac:chgData name="Akul Arun /DS" userId="86a59505-1c39-42df-b73d-44282e87df83" providerId="ADAL" clId="{D2B0CD27-7155-4043-9A63-9EF1C80E5DD9}" dt="2023-06-02T22:00:38.646" v="9842"/>
          <ac:spMkLst>
            <pc:docMk/>
            <pc:sldMk cId="0" sldId="285"/>
            <ac:spMk id="2242" creationId="{1A40D0BF-532A-8971-9A77-6208BFCE7C51}"/>
          </ac:spMkLst>
        </pc:spChg>
        <pc:spChg chg="mod">
          <ac:chgData name="Akul Arun /DS" userId="86a59505-1c39-42df-b73d-44282e87df83" providerId="ADAL" clId="{D2B0CD27-7155-4043-9A63-9EF1C80E5DD9}" dt="2023-06-02T22:00:38.646" v="9842"/>
          <ac:spMkLst>
            <pc:docMk/>
            <pc:sldMk cId="0" sldId="285"/>
            <ac:spMk id="2243" creationId="{1018A49F-C03E-2683-56B5-3DE0A8C2AFBF}"/>
          </ac:spMkLst>
        </pc:spChg>
        <pc:spChg chg="mod">
          <ac:chgData name="Akul Arun /DS" userId="86a59505-1c39-42df-b73d-44282e87df83" providerId="ADAL" clId="{D2B0CD27-7155-4043-9A63-9EF1C80E5DD9}" dt="2023-06-02T22:00:38.646" v="9842"/>
          <ac:spMkLst>
            <pc:docMk/>
            <pc:sldMk cId="0" sldId="285"/>
            <ac:spMk id="2244" creationId="{46A29621-52E5-5BDE-2E33-BB25044B7F4F}"/>
          </ac:spMkLst>
        </pc:spChg>
        <pc:spChg chg="mod">
          <ac:chgData name="Akul Arun /DS" userId="86a59505-1c39-42df-b73d-44282e87df83" providerId="ADAL" clId="{D2B0CD27-7155-4043-9A63-9EF1C80E5DD9}" dt="2023-06-02T22:00:38.646" v="9842"/>
          <ac:spMkLst>
            <pc:docMk/>
            <pc:sldMk cId="0" sldId="285"/>
            <ac:spMk id="2245" creationId="{EDFD6E02-6F57-0344-F2CB-98F50463A58B}"/>
          </ac:spMkLst>
        </pc:spChg>
        <pc:spChg chg="mod">
          <ac:chgData name="Akul Arun /DS" userId="86a59505-1c39-42df-b73d-44282e87df83" providerId="ADAL" clId="{D2B0CD27-7155-4043-9A63-9EF1C80E5DD9}" dt="2023-06-02T22:00:38.646" v="9842"/>
          <ac:spMkLst>
            <pc:docMk/>
            <pc:sldMk cId="0" sldId="285"/>
            <ac:spMk id="2246" creationId="{DFEF8E28-B670-B2A0-12FA-C6C9EADACFC4}"/>
          </ac:spMkLst>
        </pc:spChg>
        <pc:spChg chg="mod">
          <ac:chgData name="Akul Arun /DS" userId="86a59505-1c39-42df-b73d-44282e87df83" providerId="ADAL" clId="{D2B0CD27-7155-4043-9A63-9EF1C80E5DD9}" dt="2023-06-02T22:00:38.646" v="9842"/>
          <ac:spMkLst>
            <pc:docMk/>
            <pc:sldMk cId="0" sldId="285"/>
            <ac:spMk id="2247" creationId="{A5677A8E-B154-6499-29E1-C2163C11BCC2}"/>
          </ac:spMkLst>
        </pc:spChg>
        <pc:spChg chg="mod">
          <ac:chgData name="Akul Arun /DS" userId="86a59505-1c39-42df-b73d-44282e87df83" providerId="ADAL" clId="{D2B0CD27-7155-4043-9A63-9EF1C80E5DD9}" dt="2023-06-02T22:00:38.646" v="9842"/>
          <ac:spMkLst>
            <pc:docMk/>
            <pc:sldMk cId="0" sldId="285"/>
            <ac:spMk id="2248" creationId="{3778F5D7-5EC7-FF22-682B-5C57007BDF0B}"/>
          </ac:spMkLst>
        </pc:spChg>
        <pc:spChg chg="mod">
          <ac:chgData name="Akul Arun /DS" userId="86a59505-1c39-42df-b73d-44282e87df83" providerId="ADAL" clId="{D2B0CD27-7155-4043-9A63-9EF1C80E5DD9}" dt="2023-06-02T22:00:38.646" v="9842"/>
          <ac:spMkLst>
            <pc:docMk/>
            <pc:sldMk cId="0" sldId="285"/>
            <ac:spMk id="2249" creationId="{E4A44346-4F46-CDF5-9937-DC8211A7A8D8}"/>
          </ac:spMkLst>
        </pc:spChg>
        <pc:spChg chg="mod">
          <ac:chgData name="Akul Arun /DS" userId="86a59505-1c39-42df-b73d-44282e87df83" providerId="ADAL" clId="{D2B0CD27-7155-4043-9A63-9EF1C80E5DD9}" dt="2023-06-02T22:00:38.646" v="9842"/>
          <ac:spMkLst>
            <pc:docMk/>
            <pc:sldMk cId="0" sldId="285"/>
            <ac:spMk id="2250" creationId="{01DD4321-A554-95D1-2361-D520A5397DF6}"/>
          </ac:spMkLst>
        </pc:spChg>
        <pc:spChg chg="mod">
          <ac:chgData name="Akul Arun /DS" userId="86a59505-1c39-42df-b73d-44282e87df83" providerId="ADAL" clId="{D2B0CD27-7155-4043-9A63-9EF1C80E5DD9}" dt="2023-06-02T22:00:38.646" v="9842"/>
          <ac:spMkLst>
            <pc:docMk/>
            <pc:sldMk cId="0" sldId="285"/>
            <ac:spMk id="2251" creationId="{9012C56F-88E1-8306-1F6D-4E09EDF25F3D}"/>
          </ac:spMkLst>
        </pc:spChg>
        <pc:spChg chg="mod">
          <ac:chgData name="Akul Arun /DS" userId="86a59505-1c39-42df-b73d-44282e87df83" providerId="ADAL" clId="{D2B0CD27-7155-4043-9A63-9EF1C80E5DD9}" dt="2023-06-02T22:00:38.646" v="9842"/>
          <ac:spMkLst>
            <pc:docMk/>
            <pc:sldMk cId="0" sldId="285"/>
            <ac:spMk id="2252" creationId="{D8D1D2EE-FA6A-34A1-0A67-0CB47C217D14}"/>
          </ac:spMkLst>
        </pc:spChg>
        <pc:spChg chg="mod">
          <ac:chgData name="Akul Arun /DS" userId="86a59505-1c39-42df-b73d-44282e87df83" providerId="ADAL" clId="{D2B0CD27-7155-4043-9A63-9EF1C80E5DD9}" dt="2023-06-02T22:00:38.646" v="9842"/>
          <ac:spMkLst>
            <pc:docMk/>
            <pc:sldMk cId="0" sldId="285"/>
            <ac:spMk id="2253" creationId="{FF53E185-4563-C8BE-3BB4-42DE5C1C8AAF}"/>
          </ac:spMkLst>
        </pc:spChg>
        <pc:spChg chg="mod">
          <ac:chgData name="Akul Arun /DS" userId="86a59505-1c39-42df-b73d-44282e87df83" providerId="ADAL" clId="{D2B0CD27-7155-4043-9A63-9EF1C80E5DD9}" dt="2023-06-02T22:00:38.646" v="9842"/>
          <ac:spMkLst>
            <pc:docMk/>
            <pc:sldMk cId="0" sldId="285"/>
            <ac:spMk id="2254" creationId="{3527D06F-CB40-6B7D-07F1-1352B29399C0}"/>
          </ac:spMkLst>
        </pc:spChg>
        <pc:spChg chg="mod">
          <ac:chgData name="Akul Arun /DS" userId="86a59505-1c39-42df-b73d-44282e87df83" providerId="ADAL" clId="{D2B0CD27-7155-4043-9A63-9EF1C80E5DD9}" dt="2023-06-02T22:00:38.646" v="9842"/>
          <ac:spMkLst>
            <pc:docMk/>
            <pc:sldMk cId="0" sldId="285"/>
            <ac:spMk id="2255" creationId="{02426AE8-080F-E4AB-5BF5-6A1690212D7E}"/>
          </ac:spMkLst>
        </pc:spChg>
        <pc:spChg chg="mod">
          <ac:chgData name="Akul Arun /DS" userId="86a59505-1c39-42df-b73d-44282e87df83" providerId="ADAL" clId="{D2B0CD27-7155-4043-9A63-9EF1C80E5DD9}" dt="2023-06-02T22:00:38.646" v="9842"/>
          <ac:spMkLst>
            <pc:docMk/>
            <pc:sldMk cId="0" sldId="285"/>
            <ac:spMk id="2256" creationId="{3B1A67C5-0B30-CCCD-480D-EEDB548F81B8}"/>
          </ac:spMkLst>
        </pc:spChg>
        <pc:spChg chg="mod">
          <ac:chgData name="Akul Arun /DS" userId="86a59505-1c39-42df-b73d-44282e87df83" providerId="ADAL" clId="{D2B0CD27-7155-4043-9A63-9EF1C80E5DD9}" dt="2023-06-02T22:00:38.646" v="9842"/>
          <ac:spMkLst>
            <pc:docMk/>
            <pc:sldMk cId="0" sldId="285"/>
            <ac:spMk id="2257" creationId="{45493541-06D5-D7BA-61FB-6B489A76DEEE}"/>
          </ac:spMkLst>
        </pc:spChg>
        <pc:spChg chg="mod">
          <ac:chgData name="Akul Arun /DS" userId="86a59505-1c39-42df-b73d-44282e87df83" providerId="ADAL" clId="{D2B0CD27-7155-4043-9A63-9EF1C80E5DD9}" dt="2023-06-02T21:54:23.015" v="9709" actId="20577"/>
          <ac:spMkLst>
            <pc:docMk/>
            <pc:sldMk cId="0" sldId="285"/>
            <ac:spMk id="2258" creationId="{00000000-0000-0000-0000-000000000000}"/>
          </ac:spMkLst>
        </pc:spChg>
        <pc:spChg chg="mod">
          <ac:chgData name="Akul Arun /DS" userId="86a59505-1c39-42df-b73d-44282e87df83" providerId="ADAL" clId="{D2B0CD27-7155-4043-9A63-9EF1C80E5DD9}" dt="2023-06-02T21:59:59.076" v="9830" actId="20577"/>
          <ac:spMkLst>
            <pc:docMk/>
            <pc:sldMk cId="0" sldId="285"/>
            <ac:spMk id="2262" creationId="{00000000-0000-0000-0000-000000000000}"/>
          </ac:spMkLst>
        </pc:spChg>
        <pc:spChg chg="mod">
          <ac:chgData name="Akul Arun /DS" userId="86a59505-1c39-42df-b73d-44282e87df83" providerId="ADAL" clId="{D2B0CD27-7155-4043-9A63-9EF1C80E5DD9}" dt="2023-06-02T22:04:47.102" v="9929"/>
          <ac:spMkLst>
            <pc:docMk/>
            <pc:sldMk cId="0" sldId="285"/>
            <ac:spMk id="2263" creationId="{00000000-0000-0000-0000-000000000000}"/>
          </ac:spMkLst>
        </pc:spChg>
        <pc:spChg chg="mod">
          <ac:chgData name="Akul Arun /DS" userId="86a59505-1c39-42df-b73d-44282e87df83" providerId="ADAL" clId="{D2B0CD27-7155-4043-9A63-9EF1C80E5DD9}" dt="2023-06-02T22:00:12.881" v="9840" actId="20577"/>
          <ac:spMkLst>
            <pc:docMk/>
            <pc:sldMk cId="0" sldId="285"/>
            <ac:spMk id="2265" creationId="{00000000-0000-0000-0000-000000000000}"/>
          </ac:spMkLst>
        </pc:spChg>
        <pc:spChg chg="mod">
          <ac:chgData name="Akul Arun /DS" userId="86a59505-1c39-42df-b73d-44282e87df83" providerId="ADAL" clId="{D2B0CD27-7155-4043-9A63-9EF1C80E5DD9}" dt="2023-06-02T22:05:42.535" v="9955"/>
          <ac:spMkLst>
            <pc:docMk/>
            <pc:sldMk cId="0" sldId="285"/>
            <ac:spMk id="2266" creationId="{00000000-0000-0000-0000-000000000000}"/>
          </ac:spMkLst>
        </pc:spChg>
        <pc:spChg chg="mod">
          <ac:chgData name="Akul Arun /DS" userId="86a59505-1c39-42df-b73d-44282e87df83" providerId="ADAL" clId="{D2B0CD27-7155-4043-9A63-9EF1C80E5DD9}" dt="2023-06-02T22:02:39.621" v="9904" actId="20577"/>
          <ac:spMkLst>
            <pc:docMk/>
            <pc:sldMk cId="0" sldId="285"/>
            <ac:spMk id="2274" creationId="{00000000-0000-0000-0000-000000000000}"/>
          </ac:spMkLst>
        </pc:spChg>
        <pc:spChg chg="mod">
          <ac:chgData name="Akul Arun /DS" userId="86a59505-1c39-42df-b73d-44282e87df83" providerId="ADAL" clId="{D2B0CD27-7155-4043-9A63-9EF1C80E5DD9}" dt="2023-06-02T22:00:38.646" v="9842"/>
          <ac:spMkLst>
            <pc:docMk/>
            <pc:sldMk cId="0" sldId="285"/>
            <ac:spMk id="2308" creationId="{E79C569D-9869-3B3D-63D8-6B83FDBE6A39}"/>
          </ac:spMkLst>
        </pc:spChg>
        <pc:spChg chg="mod">
          <ac:chgData name="Akul Arun /DS" userId="86a59505-1c39-42df-b73d-44282e87df83" providerId="ADAL" clId="{D2B0CD27-7155-4043-9A63-9EF1C80E5DD9}" dt="2023-06-02T22:00:38.646" v="9842"/>
          <ac:spMkLst>
            <pc:docMk/>
            <pc:sldMk cId="0" sldId="285"/>
            <ac:spMk id="2309" creationId="{4693B5F7-796B-67C0-4347-15395B5C5F20}"/>
          </ac:spMkLst>
        </pc:spChg>
        <pc:spChg chg="mod">
          <ac:chgData name="Akul Arun /DS" userId="86a59505-1c39-42df-b73d-44282e87df83" providerId="ADAL" clId="{D2B0CD27-7155-4043-9A63-9EF1C80E5DD9}" dt="2023-06-02T22:00:38.646" v="9842"/>
          <ac:spMkLst>
            <pc:docMk/>
            <pc:sldMk cId="0" sldId="285"/>
            <ac:spMk id="2310" creationId="{385CAB26-FFB7-5AF2-A36B-4B269D18B5D2}"/>
          </ac:spMkLst>
        </pc:spChg>
        <pc:spChg chg="mod">
          <ac:chgData name="Akul Arun /DS" userId="86a59505-1c39-42df-b73d-44282e87df83" providerId="ADAL" clId="{D2B0CD27-7155-4043-9A63-9EF1C80E5DD9}" dt="2023-06-02T22:00:38.646" v="9842"/>
          <ac:spMkLst>
            <pc:docMk/>
            <pc:sldMk cId="0" sldId="285"/>
            <ac:spMk id="2311" creationId="{10F47FE2-8B65-8792-0668-71C69F331A37}"/>
          </ac:spMkLst>
        </pc:spChg>
        <pc:spChg chg="mod">
          <ac:chgData name="Akul Arun /DS" userId="86a59505-1c39-42df-b73d-44282e87df83" providerId="ADAL" clId="{D2B0CD27-7155-4043-9A63-9EF1C80E5DD9}" dt="2023-06-02T22:00:38.646" v="9842"/>
          <ac:spMkLst>
            <pc:docMk/>
            <pc:sldMk cId="0" sldId="285"/>
            <ac:spMk id="2312" creationId="{20F0ED05-6EA7-AC7C-1709-C528C6D6A22C}"/>
          </ac:spMkLst>
        </pc:spChg>
        <pc:spChg chg="mod">
          <ac:chgData name="Akul Arun /DS" userId="86a59505-1c39-42df-b73d-44282e87df83" providerId="ADAL" clId="{D2B0CD27-7155-4043-9A63-9EF1C80E5DD9}" dt="2023-06-02T22:00:38.646" v="9842"/>
          <ac:spMkLst>
            <pc:docMk/>
            <pc:sldMk cId="0" sldId="285"/>
            <ac:spMk id="2313" creationId="{B8DA0B60-0F7D-1BC4-D32C-1F14AF2842F1}"/>
          </ac:spMkLst>
        </pc:spChg>
        <pc:spChg chg="mod">
          <ac:chgData name="Akul Arun /DS" userId="86a59505-1c39-42df-b73d-44282e87df83" providerId="ADAL" clId="{D2B0CD27-7155-4043-9A63-9EF1C80E5DD9}" dt="2023-06-02T22:00:38.646" v="9842"/>
          <ac:spMkLst>
            <pc:docMk/>
            <pc:sldMk cId="0" sldId="285"/>
            <ac:spMk id="2314" creationId="{C7A55564-15FC-D57E-957E-C52E13CDE689}"/>
          </ac:spMkLst>
        </pc:spChg>
        <pc:spChg chg="mod">
          <ac:chgData name="Akul Arun /DS" userId="86a59505-1c39-42df-b73d-44282e87df83" providerId="ADAL" clId="{D2B0CD27-7155-4043-9A63-9EF1C80E5DD9}" dt="2023-06-02T22:00:38.646" v="9842"/>
          <ac:spMkLst>
            <pc:docMk/>
            <pc:sldMk cId="0" sldId="285"/>
            <ac:spMk id="2315" creationId="{E209E68B-8633-13E8-0AA5-D2A463FC1710}"/>
          </ac:spMkLst>
        </pc:spChg>
        <pc:grpChg chg="add mod">
          <ac:chgData name="Akul Arun /DS" userId="86a59505-1c39-42df-b73d-44282e87df83" providerId="ADAL" clId="{D2B0CD27-7155-4043-9A63-9EF1C80E5DD9}" dt="2023-06-02T22:01:01.719" v="9847" actId="1076"/>
          <ac:grpSpMkLst>
            <pc:docMk/>
            <pc:sldMk cId="0" sldId="285"/>
            <ac:grpSpMk id="2" creationId="{E7BFE80C-FF81-D750-937F-151B09E6D26E}"/>
          </ac:grpSpMkLst>
        </pc:grpChg>
        <pc:grpChg chg="del">
          <ac:chgData name="Akul Arun /DS" userId="86a59505-1c39-42df-b73d-44282e87df83" providerId="ADAL" clId="{D2B0CD27-7155-4043-9A63-9EF1C80E5DD9}" dt="2023-06-02T22:00:17.672" v="9841" actId="21"/>
          <ac:grpSpMkLst>
            <pc:docMk/>
            <pc:sldMk cId="0" sldId="285"/>
            <ac:grpSpMk id="2277" creationId="{00000000-0000-0000-0000-000000000000}"/>
          </ac:grpSpMkLst>
        </pc:grpChg>
      </pc:sldChg>
      <pc:sldChg chg="delSp modSp mod ord modNotes">
        <pc:chgData name="Akul Arun /DS" userId="86a59505-1c39-42df-b73d-44282e87df83" providerId="ADAL" clId="{D2B0CD27-7155-4043-9A63-9EF1C80E5DD9}" dt="2023-06-03T11:18:16.432" v="10733" actId="1076"/>
        <pc:sldMkLst>
          <pc:docMk/>
          <pc:sldMk cId="0" sldId="286"/>
        </pc:sldMkLst>
        <pc:spChg chg="del">
          <ac:chgData name="Akul Arun /DS" userId="86a59505-1c39-42df-b73d-44282e87df83" providerId="ADAL" clId="{D2B0CD27-7155-4043-9A63-9EF1C80E5DD9}" dt="2023-06-03T11:17:51.684" v="10721" actId="21"/>
          <ac:spMkLst>
            <pc:docMk/>
            <pc:sldMk cId="0" sldId="286"/>
            <ac:spMk id="2312" creationId="{00000000-0000-0000-0000-000000000000}"/>
          </ac:spMkLst>
        </pc:spChg>
        <pc:spChg chg="del">
          <ac:chgData name="Akul Arun /DS" userId="86a59505-1c39-42df-b73d-44282e87df83" providerId="ADAL" clId="{D2B0CD27-7155-4043-9A63-9EF1C80E5DD9}" dt="2023-06-03T11:17:49.608" v="10720" actId="21"/>
          <ac:spMkLst>
            <pc:docMk/>
            <pc:sldMk cId="0" sldId="286"/>
            <ac:spMk id="2313" creationId="{00000000-0000-0000-0000-000000000000}"/>
          </ac:spMkLst>
        </pc:spChg>
        <pc:spChg chg="del">
          <ac:chgData name="Akul Arun /DS" userId="86a59505-1c39-42df-b73d-44282e87df83" providerId="ADAL" clId="{D2B0CD27-7155-4043-9A63-9EF1C80E5DD9}" dt="2023-06-03T11:17:27.316" v="10713" actId="21"/>
          <ac:spMkLst>
            <pc:docMk/>
            <pc:sldMk cId="0" sldId="286"/>
            <ac:spMk id="2314" creationId="{00000000-0000-0000-0000-000000000000}"/>
          </ac:spMkLst>
        </pc:spChg>
        <pc:spChg chg="mod">
          <ac:chgData name="Akul Arun /DS" userId="86a59505-1c39-42df-b73d-44282e87df83" providerId="ADAL" clId="{D2B0CD27-7155-4043-9A63-9EF1C80E5DD9}" dt="2023-06-03T11:18:16.432" v="10733" actId="1076"/>
          <ac:spMkLst>
            <pc:docMk/>
            <pc:sldMk cId="0" sldId="286"/>
            <ac:spMk id="2315" creationId="{00000000-0000-0000-0000-000000000000}"/>
          </ac:spMkLst>
        </pc:spChg>
        <pc:spChg chg="del">
          <ac:chgData name="Akul Arun /DS" userId="86a59505-1c39-42df-b73d-44282e87df83" providerId="ADAL" clId="{D2B0CD27-7155-4043-9A63-9EF1C80E5DD9}" dt="2023-06-03T11:17:44.528" v="10718" actId="21"/>
          <ac:spMkLst>
            <pc:docMk/>
            <pc:sldMk cId="0" sldId="286"/>
            <ac:spMk id="2328" creationId="{00000000-0000-0000-0000-000000000000}"/>
          </ac:spMkLst>
        </pc:spChg>
        <pc:spChg chg="del">
          <ac:chgData name="Akul Arun /DS" userId="86a59505-1c39-42df-b73d-44282e87df83" providerId="ADAL" clId="{D2B0CD27-7155-4043-9A63-9EF1C80E5DD9}" dt="2023-06-03T11:17:53.783" v="10722" actId="21"/>
          <ac:spMkLst>
            <pc:docMk/>
            <pc:sldMk cId="0" sldId="286"/>
            <ac:spMk id="2329" creationId="{00000000-0000-0000-0000-000000000000}"/>
          </ac:spMkLst>
        </pc:spChg>
        <pc:grpChg chg="del">
          <ac:chgData name="Akul Arun /DS" userId="86a59505-1c39-42df-b73d-44282e87df83" providerId="ADAL" clId="{D2B0CD27-7155-4043-9A63-9EF1C80E5DD9}" dt="2023-06-03T11:17:40.895" v="10717" actId="21"/>
          <ac:grpSpMkLst>
            <pc:docMk/>
            <pc:sldMk cId="0" sldId="286"/>
            <ac:grpSpMk id="2316" creationId="{00000000-0000-0000-0000-000000000000}"/>
          </ac:grpSpMkLst>
        </pc:grpChg>
        <pc:grpChg chg="del">
          <ac:chgData name="Akul Arun /DS" userId="86a59505-1c39-42df-b73d-44282e87df83" providerId="ADAL" clId="{D2B0CD27-7155-4043-9A63-9EF1C80E5DD9}" dt="2023-06-03T11:17:36.677" v="10716" actId="21"/>
          <ac:grpSpMkLst>
            <pc:docMk/>
            <pc:sldMk cId="0" sldId="286"/>
            <ac:grpSpMk id="2320" creationId="{00000000-0000-0000-0000-000000000000}"/>
          </ac:grpSpMkLst>
        </pc:grpChg>
        <pc:grpChg chg="del">
          <ac:chgData name="Akul Arun /DS" userId="86a59505-1c39-42df-b73d-44282e87df83" providerId="ADAL" clId="{D2B0CD27-7155-4043-9A63-9EF1C80E5DD9}" dt="2023-06-03T11:17:29.235" v="10714" actId="21"/>
          <ac:grpSpMkLst>
            <pc:docMk/>
            <pc:sldMk cId="0" sldId="286"/>
            <ac:grpSpMk id="2324" creationId="{00000000-0000-0000-0000-000000000000}"/>
          </ac:grpSpMkLst>
        </pc:grpChg>
        <pc:grpChg chg="del">
          <ac:chgData name="Akul Arun /DS" userId="86a59505-1c39-42df-b73d-44282e87df83" providerId="ADAL" clId="{D2B0CD27-7155-4043-9A63-9EF1C80E5DD9}" dt="2023-06-03T11:17:47.584" v="10719" actId="21"/>
          <ac:grpSpMkLst>
            <pc:docMk/>
            <pc:sldMk cId="0" sldId="286"/>
            <ac:grpSpMk id="2330" creationId="{00000000-0000-0000-0000-000000000000}"/>
          </ac:grpSpMkLst>
        </pc:grpChg>
        <pc:grpChg chg="del">
          <ac:chgData name="Akul Arun /DS" userId="86a59505-1c39-42df-b73d-44282e87df83" providerId="ADAL" clId="{D2B0CD27-7155-4043-9A63-9EF1C80E5DD9}" dt="2023-06-03T11:17:33.368" v="10715" actId="21"/>
          <ac:grpSpMkLst>
            <pc:docMk/>
            <pc:sldMk cId="0" sldId="286"/>
            <ac:grpSpMk id="2334"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7"/>
        </pc:sldMkLst>
      </pc:sldChg>
      <pc:sldChg chg="del">
        <pc:chgData name="Akul Arun /DS" userId="86a59505-1c39-42df-b73d-44282e87df83" providerId="ADAL" clId="{D2B0CD27-7155-4043-9A63-9EF1C80E5DD9}" dt="2023-06-03T11:29:33.860" v="10895" actId="2696"/>
        <pc:sldMkLst>
          <pc:docMk/>
          <pc:sldMk cId="0" sldId="288"/>
        </pc:sldMkLst>
      </pc:sldChg>
      <pc:sldChg chg="del">
        <pc:chgData name="Akul Arun /DS" userId="86a59505-1c39-42df-b73d-44282e87df83" providerId="ADAL" clId="{D2B0CD27-7155-4043-9A63-9EF1C80E5DD9}" dt="2023-06-03T11:29:33.860" v="10895" actId="2696"/>
        <pc:sldMkLst>
          <pc:docMk/>
          <pc:sldMk cId="0" sldId="289"/>
        </pc:sldMkLst>
      </pc:sldChg>
      <pc:sldChg chg="del">
        <pc:chgData name="Akul Arun /DS" userId="86a59505-1c39-42df-b73d-44282e87df83" providerId="ADAL" clId="{D2B0CD27-7155-4043-9A63-9EF1C80E5DD9}" dt="2023-06-03T11:29:33.860" v="10895" actId="2696"/>
        <pc:sldMkLst>
          <pc:docMk/>
          <pc:sldMk cId="0" sldId="290"/>
        </pc:sldMkLst>
      </pc:sldChg>
      <pc:sldChg chg="addSp delSp modSp new mod modNotesTx">
        <pc:chgData name="Akul Arun /DS" userId="86a59505-1c39-42df-b73d-44282e87df83" providerId="ADAL" clId="{D2B0CD27-7155-4043-9A63-9EF1C80E5DD9}" dt="2023-06-03T11:23:48.479" v="10829" actId="1582"/>
        <pc:sldMkLst>
          <pc:docMk/>
          <pc:sldMk cId="239889739" sldId="291"/>
        </pc:sldMkLst>
        <pc:spChg chg="mod">
          <ac:chgData name="Akul Arun /DS" userId="86a59505-1c39-42df-b73d-44282e87df83" providerId="ADAL" clId="{D2B0CD27-7155-4043-9A63-9EF1C80E5DD9}" dt="2023-06-02T12:58:43.138" v="1453" actId="27636"/>
          <ac:spMkLst>
            <pc:docMk/>
            <pc:sldMk cId="239889739" sldId="291"/>
            <ac:spMk id="2" creationId="{E4ED70ED-A282-E617-B77C-8E93B7F05EFE}"/>
          </ac:spMkLst>
        </pc:spChg>
        <pc:spChg chg="add del mod">
          <ac:chgData name="Akul Arun /DS" userId="86a59505-1c39-42df-b73d-44282e87df83" providerId="ADAL" clId="{D2B0CD27-7155-4043-9A63-9EF1C80E5DD9}" dt="2023-06-02T12:57:39.484" v="1446" actId="21"/>
          <ac:spMkLst>
            <pc:docMk/>
            <pc:sldMk cId="239889739" sldId="291"/>
            <ac:spMk id="6" creationId="{DEDAD9A6-89C7-4A63-24B1-146DEBB5AF0E}"/>
          </ac:spMkLst>
        </pc:spChg>
        <pc:spChg chg="add del mod">
          <ac:chgData name="Akul Arun /DS" userId="86a59505-1c39-42df-b73d-44282e87df83" providerId="ADAL" clId="{D2B0CD27-7155-4043-9A63-9EF1C80E5DD9}" dt="2023-06-03T10:16:37.834" v="10638" actId="21"/>
          <ac:spMkLst>
            <pc:docMk/>
            <pc:sldMk cId="239889739" sldId="291"/>
            <ac:spMk id="7" creationId="{E2D96CBB-885C-89E4-4448-4F2C74F87E5D}"/>
          </ac:spMkLst>
        </pc:spChg>
        <pc:picChg chg="add del mod">
          <ac:chgData name="Akul Arun /DS" userId="86a59505-1c39-42df-b73d-44282e87df83" providerId="ADAL" clId="{D2B0CD27-7155-4043-9A63-9EF1C80E5DD9}" dt="2023-06-02T12:21:02.720" v="1029" actId="21"/>
          <ac:picMkLst>
            <pc:docMk/>
            <pc:sldMk cId="239889739" sldId="291"/>
            <ac:picMk id="3" creationId="{5D800E4D-7F9B-E14E-8BF0-649A3AEC338E}"/>
          </ac:picMkLst>
        </pc:picChg>
        <pc:picChg chg="add del mod">
          <ac:chgData name="Akul Arun /DS" userId="86a59505-1c39-42df-b73d-44282e87df83" providerId="ADAL" clId="{D2B0CD27-7155-4043-9A63-9EF1C80E5DD9}" dt="2023-06-02T12:55:02.264" v="1442" actId="21"/>
          <ac:picMkLst>
            <pc:docMk/>
            <pc:sldMk cId="239889739" sldId="291"/>
            <ac:picMk id="4" creationId="{E2F68427-50EA-6B37-9054-6042C91FE3DA}"/>
          </ac:picMkLst>
        </pc:picChg>
        <pc:picChg chg="add mod">
          <ac:chgData name="Akul Arun /DS" userId="86a59505-1c39-42df-b73d-44282e87df83" providerId="ADAL" clId="{D2B0CD27-7155-4043-9A63-9EF1C80E5DD9}" dt="2023-06-03T11:23:48.479" v="10829" actId="1582"/>
          <ac:picMkLst>
            <pc:docMk/>
            <pc:sldMk cId="239889739" sldId="291"/>
            <ac:picMk id="5" creationId="{DD09C141-83F4-6FB8-7675-085BC9F9EE53}"/>
          </ac:picMkLst>
        </pc:picChg>
        <pc:picChg chg="add del mod">
          <ac:chgData name="Akul Arun /DS" userId="86a59505-1c39-42df-b73d-44282e87df83" providerId="ADAL" clId="{D2B0CD27-7155-4043-9A63-9EF1C80E5DD9}" dt="2023-06-03T10:16:35.043" v="10637" actId="21"/>
          <ac:picMkLst>
            <pc:docMk/>
            <pc:sldMk cId="239889739" sldId="291"/>
            <ac:picMk id="8" creationId="{3449EBFE-5BF7-08F2-035C-350388BAC299}"/>
          </ac:picMkLst>
        </pc:picChg>
      </pc:sldChg>
      <pc:sldChg chg="addSp modSp new mod modNotesTx">
        <pc:chgData name="Akul Arun /DS" userId="86a59505-1c39-42df-b73d-44282e87df83" providerId="ADAL" clId="{D2B0CD27-7155-4043-9A63-9EF1C80E5DD9}" dt="2023-06-03T11:52:13.484" v="11355" actId="20577"/>
        <pc:sldMkLst>
          <pc:docMk/>
          <pc:sldMk cId="3047853222" sldId="292"/>
        </pc:sldMkLst>
        <pc:spChg chg="mod">
          <ac:chgData name="Akul Arun /DS" userId="86a59505-1c39-42df-b73d-44282e87df83" providerId="ADAL" clId="{D2B0CD27-7155-4043-9A63-9EF1C80E5DD9}" dt="2023-06-02T15:18:58.633" v="3204" actId="2711"/>
          <ac:spMkLst>
            <pc:docMk/>
            <pc:sldMk cId="3047853222" sldId="292"/>
            <ac:spMk id="2" creationId="{1182B2C1-A8D6-C46D-1DD1-85594672ADF4}"/>
          </ac:spMkLst>
        </pc:spChg>
        <pc:spChg chg="add mod">
          <ac:chgData name="Akul Arun /DS" userId="86a59505-1c39-42df-b73d-44282e87df83" providerId="ADAL" clId="{D2B0CD27-7155-4043-9A63-9EF1C80E5DD9}" dt="2023-06-02T16:54:27.908" v="4212" actId="1076"/>
          <ac:spMkLst>
            <pc:docMk/>
            <pc:sldMk cId="3047853222" sldId="292"/>
            <ac:spMk id="3" creationId="{CAEAADAB-885B-BCC7-92FA-B0DCC3C1497C}"/>
          </ac:spMkLst>
        </pc:spChg>
        <pc:spChg chg="add mod">
          <ac:chgData name="Akul Arun /DS" userId="86a59505-1c39-42df-b73d-44282e87df83" providerId="ADAL" clId="{D2B0CD27-7155-4043-9A63-9EF1C80E5DD9}" dt="2023-06-02T16:54:43.556" v="4215" actId="1076"/>
          <ac:spMkLst>
            <pc:docMk/>
            <pc:sldMk cId="3047853222" sldId="292"/>
            <ac:spMk id="4" creationId="{38D480A9-707E-E78C-A7F3-4E0FC639DFC5}"/>
          </ac:spMkLst>
        </pc:spChg>
        <pc:picChg chg="add mod">
          <ac:chgData name="Akul Arun /DS" userId="86a59505-1c39-42df-b73d-44282e87df83" providerId="ADAL" clId="{D2B0CD27-7155-4043-9A63-9EF1C80E5DD9}" dt="2023-06-03T11:26:54.474" v="10869" actId="1582"/>
          <ac:picMkLst>
            <pc:docMk/>
            <pc:sldMk cId="3047853222" sldId="292"/>
            <ac:picMk id="5122" creationId="{A2A96318-3083-BADB-4BBC-4A7A19350C41}"/>
          </ac:picMkLst>
        </pc:picChg>
        <pc:picChg chg="add mod">
          <ac:chgData name="Akul Arun /DS" userId="86a59505-1c39-42df-b73d-44282e87df83" providerId="ADAL" clId="{D2B0CD27-7155-4043-9A63-9EF1C80E5DD9}" dt="2023-06-03T11:27:00.676" v="10871" actId="1582"/>
          <ac:picMkLst>
            <pc:docMk/>
            <pc:sldMk cId="3047853222" sldId="292"/>
            <ac:picMk id="5124" creationId="{EA0CBB74-14F5-CAA1-B1E5-D02E3623C1BD}"/>
          </ac:picMkLst>
        </pc:picChg>
        <pc:cxnChg chg="add mod">
          <ac:chgData name="Akul Arun /DS" userId="86a59505-1c39-42df-b73d-44282e87df83" providerId="ADAL" clId="{D2B0CD27-7155-4043-9A63-9EF1C80E5DD9}" dt="2023-06-02T16:55:10.866" v="4218" actId="1582"/>
          <ac:cxnSpMkLst>
            <pc:docMk/>
            <pc:sldMk cId="3047853222" sldId="292"/>
            <ac:cxnSpMk id="6" creationId="{6E0EDAA9-93CB-B1AC-1C09-B487C82262F2}"/>
          </ac:cxnSpMkLst>
        </pc:cxnChg>
      </pc:sldChg>
      <pc:sldChg chg="addSp delSp modSp add mod modNotesTx">
        <pc:chgData name="Akul Arun /DS" userId="86a59505-1c39-42df-b73d-44282e87df83" providerId="ADAL" clId="{D2B0CD27-7155-4043-9A63-9EF1C80E5DD9}" dt="2023-06-03T12:35:26.046" v="11577" actId="5793"/>
        <pc:sldMkLst>
          <pc:docMk/>
          <pc:sldMk cId="1968590662" sldId="293"/>
        </pc:sldMkLst>
        <pc:spChg chg="mod">
          <ac:chgData name="Akul Arun /DS" userId="86a59505-1c39-42df-b73d-44282e87df83" providerId="ADAL" clId="{D2B0CD27-7155-4043-9A63-9EF1C80E5DD9}" dt="2023-06-02T13:06:19.930" v="1557" actId="20577"/>
          <ac:spMkLst>
            <pc:docMk/>
            <pc:sldMk cId="1968590662" sldId="293"/>
            <ac:spMk id="2" creationId="{E4ED70ED-A282-E617-B77C-8E93B7F05EFE}"/>
          </ac:spMkLst>
        </pc:spChg>
        <pc:spChg chg="del mod">
          <ac:chgData name="Akul Arun /DS" userId="86a59505-1c39-42df-b73d-44282e87df83" providerId="ADAL" clId="{D2B0CD27-7155-4043-9A63-9EF1C80E5DD9}" dt="2023-06-02T20:49:13.844" v="9051" actId="21"/>
          <ac:spMkLst>
            <pc:docMk/>
            <pc:sldMk cId="1968590662" sldId="293"/>
            <ac:spMk id="7" creationId="{E2D96CBB-885C-89E4-4448-4F2C74F87E5D}"/>
          </ac:spMkLst>
        </pc:spChg>
        <pc:picChg chg="add mod">
          <ac:chgData name="Akul Arun /DS" userId="86a59505-1c39-42df-b73d-44282e87df83" providerId="ADAL" clId="{D2B0CD27-7155-4043-9A63-9EF1C80E5DD9}" dt="2023-06-03T11:24:13.724" v="10836" actId="1076"/>
          <ac:picMkLst>
            <pc:docMk/>
            <pc:sldMk cId="1968590662" sldId="293"/>
            <ac:picMk id="3" creationId="{2E8DE9F9-ACD1-D5F9-F92F-076EEF290C08}"/>
          </ac:picMkLst>
        </pc:picChg>
        <pc:picChg chg="add del mod">
          <ac:chgData name="Akul Arun /DS" userId="86a59505-1c39-42df-b73d-44282e87df83" providerId="ADAL" clId="{D2B0CD27-7155-4043-9A63-9EF1C80E5DD9}" dt="2023-06-02T20:49:09.835" v="9049" actId="21"/>
          <ac:picMkLst>
            <pc:docMk/>
            <pc:sldMk cId="1968590662" sldId="293"/>
            <ac:picMk id="4" creationId="{415B8AF5-D9BB-2FEB-8009-30F17E54F531}"/>
          </ac:picMkLst>
        </pc:picChg>
        <pc:picChg chg="del">
          <ac:chgData name="Akul Arun /DS" userId="86a59505-1c39-42df-b73d-44282e87df83" providerId="ADAL" clId="{D2B0CD27-7155-4043-9A63-9EF1C80E5DD9}" dt="2023-06-02T13:06:25.674" v="1558" actId="21"/>
          <ac:picMkLst>
            <pc:docMk/>
            <pc:sldMk cId="1968590662" sldId="293"/>
            <ac:picMk id="5" creationId="{DD09C141-83F4-6FB8-7675-085BC9F9EE53}"/>
          </ac:picMkLst>
        </pc:picChg>
        <pc:picChg chg="del mod">
          <ac:chgData name="Akul Arun /DS" userId="86a59505-1c39-42df-b73d-44282e87df83" providerId="ADAL" clId="{D2B0CD27-7155-4043-9A63-9EF1C80E5DD9}" dt="2023-06-02T13:10:40.828" v="1581" actId="21"/>
          <ac:picMkLst>
            <pc:docMk/>
            <pc:sldMk cId="1968590662" sldId="293"/>
            <ac:picMk id="8" creationId="{3449EBFE-5BF7-08F2-035C-350388BAC299}"/>
          </ac:picMkLst>
        </pc:picChg>
      </pc:sldChg>
      <pc:sldChg chg="addSp delSp modSp add mod modNotesTx">
        <pc:chgData name="Akul Arun /DS" userId="86a59505-1c39-42df-b73d-44282e87df83" providerId="ADAL" clId="{D2B0CD27-7155-4043-9A63-9EF1C80E5DD9}" dt="2023-06-03T11:24:24.089" v="10839" actId="1076"/>
        <pc:sldMkLst>
          <pc:docMk/>
          <pc:sldMk cId="2233663356" sldId="294"/>
        </pc:sldMkLst>
        <pc:spChg chg="del mod">
          <ac:chgData name="Akul Arun /DS" userId="86a59505-1c39-42df-b73d-44282e87df83" providerId="ADAL" clId="{D2B0CD27-7155-4043-9A63-9EF1C80E5DD9}" dt="2023-06-02T20:50:02.498" v="9058" actId="21"/>
          <ac:spMkLst>
            <pc:docMk/>
            <pc:sldMk cId="2233663356" sldId="294"/>
            <ac:spMk id="2" creationId="{E4ED70ED-A282-E617-B77C-8E93B7F05EFE}"/>
          </ac:spMkLst>
        </pc:spChg>
        <pc:spChg chg="mod">
          <ac:chgData name="Akul Arun /DS" userId="86a59505-1c39-42df-b73d-44282e87df83" providerId="ADAL" clId="{D2B0CD27-7155-4043-9A63-9EF1C80E5DD9}" dt="2023-06-02T20:50:37.611" v="9059" actId="1076"/>
          <ac:spMkLst>
            <pc:docMk/>
            <pc:sldMk cId="2233663356" sldId="294"/>
            <ac:spMk id="7" creationId="{E2D96CBB-885C-89E4-4448-4F2C74F87E5D}"/>
          </ac:spMkLst>
        </pc:spChg>
        <pc:picChg chg="del">
          <ac:chgData name="Akul Arun /DS" userId="86a59505-1c39-42df-b73d-44282e87df83" providerId="ADAL" clId="{D2B0CD27-7155-4043-9A63-9EF1C80E5DD9}" dt="2023-06-02T14:16:37.212" v="1629" actId="21"/>
          <ac:picMkLst>
            <pc:docMk/>
            <pc:sldMk cId="2233663356" sldId="294"/>
            <ac:picMk id="3" creationId="{2E8DE9F9-ACD1-D5F9-F92F-076EEF290C08}"/>
          </ac:picMkLst>
        </pc:picChg>
        <pc:picChg chg="del">
          <ac:chgData name="Akul Arun /DS" userId="86a59505-1c39-42df-b73d-44282e87df83" providerId="ADAL" clId="{D2B0CD27-7155-4043-9A63-9EF1C80E5DD9}" dt="2023-06-02T14:16:39.506" v="1630" actId="21"/>
          <ac:picMkLst>
            <pc:docMk/>
            <pc:sldMk cId="2233663356" sldId="294"/>
            <ac:picMk id="4" creationId="{415B8AF5-D9BB-2FEB-8009-30F17E54F531}"/>
          </ac:picMkLst>
        </pc:picChg>
        <pc:picChg chg="add del mod">
          <ac:chgData name="Akul Arun /DS" userId="86a59505-1c39-42df-b73d-44282e87df83" providerId="ADAL" clId="{D2B0CD27-7155-4043-9A63-9EF1C80E5DD9}" dt="2023-06-02T20:49:57.564" v="9056" actId="21"/>
          <ac:picMkLst>
            <pc:docMk/>
            <pc:sldMk cId="2233663356" sldId="294"/>
            <ac:picMk id="1026" creationId="{46F40D59-8457-A17D-13EA-4E275F5960CE}"/>
          </ac:picMkLst>
        </pc:picChg>
        <pc:picChg chg="add mod">
          <ac:chgData name="Akul Arun /DS" userId="86a59505-1c39-42df-b73d-44282e87df83" providerId="ADAL" clId="{D2B0CD27-7155-4043-9A63-9EF1C80E5DD9}" dt="2023-06-03T11:24:24.089" v="10839" actId="1076"/>
          <ac:picMkLst>
            <pc:docMk/>
            <pc:sldMk cId="2233663356" sldId="294"/>
            <ac:picMk id="1028" creationId="{6168667B-2E75-4300-4F5B-FCA0E8308CC9}"/>
          </ac:picMkLst>
        </pc:picChg>
      </pc:sldChg>
      <pc:sldChg chg="addSp delSp modSp add mod modNotesTx">
        <pc:chgData name="Akul Arun /DS" userId="86a59505-1c39-42df-b73d-44282e87df83" providerId="ADAL" clId="{D2B0CD27-7155-4043-9A63-9EF1C80E5DD9}" dt="2023-06-03T11:24:39.932" v="10842" actId="1076"/>
        <pc:sldMkLst>
          <pc:docMk/>
          <pc:sldMk cId="2381159253" sldId="295"/>
        </pc:sldMkLst>
        <pc:spChg chg="mod">
          <ac:chgData name="Akul Arun /DS" userId="86a59505-1c39-42df-b73d-44282e87df83" providerId="ADAL" clId="{D2B0CD27-7155-4043-9A63-9EF1C80E5DD9}" dt="2023-06-02T14:19:52.773" v="1678" actId="20577"/>
          <ac:spMkLst>
            <pc:docMk/>
            <pc:sldMk cId="2381159253" sldId="295"/>
            <ac:spMk id="2" creationId="{E4ED70ED-A282-E617-B77C-8E93B7F05EFE}"/>
          </ac:spMkLst>
        </pc:spChg>
        <pc:spChg chg="del mod">
          <ac:chgData name="Akul Arun /DS" userId="86a59505-1c39-42df-b73d-44282e87df83" providerId="ADAL" clId="{D2B0CD27-7155-4043-9A63-9EF1C80E5DD9}" dt="2023-06-03T10:09:54.054" v="10335" actId="21"/>
          <ac:spMkLst>
            <pc:docMk/>
            <pc:sldMk cId="2381159253" sldId="295"/>
            <ac:spMk id="7" creationId="{E2D96CBB-885C-89E4-4448-4F2C74F87E5D}"/>
          </ac:spMkLst>
        </pc:spChg>
        <pc:picChg chg="del">
          <ac:chgData name="Akul Arun /DS" userId="86a59505-1c39-42df-b73d-44282e87df83" providerId="ADAL" clId="{D2B0CD27-7155-4043-9A63-9EF1C80E5DD9}" dt="2023-06-02T14:34:46.286" v="2297" actId="21"/>
          <ac:picMkLst>
            <pc:docMk/>
            <pc:sldMk cId="2381159253" sldId="295"/>
            <ac:picMk id="1026" creationId="{46F40D59-8457-A17D-13EA-4E275F5960CE}"/>
          </ac:picMkLst>
        </pc:picChg>
        <pc:picChg chg="del">
          <ac:chgData name="Akul Arun /DS" userId="86a59505-1c39-42df-b73d-44282e87df83" providerId="ADAL" clId="{D2B0CD27-7155-4043-9A63-9EF1C80E5DD9}" dt="2023-06-02T14:34:48.346" v="2298" actId="21"/>
          <ac:picMkLst>
            <pc:docMk/>
            <pc:sldMk cId="2381159253" sldId="295"/>
            <ac:picMk id="1028" creationId="{6168667B-2E75-4300-4F5B-FCA0E8308CC9}"/>
          </ac:picMkLst>
        </pc:picChg>
        <pc:picChg chg="add mod">
          <ac:chgData name="Akul Arun /DS" userId="86a59505-1c39-42df-b73d-44282e87df83" providerId="ADAL" clId="{D2B0CD27-7155-4043-9A63-9EF1C80E5DD9}" dt="2023-06-03T11:24:39.932" v="10842" actId="1076"/>
          <ac:picMkLst>
            <pc:docMk/>
            <pc:sldMk cId="2381159253" sldId="295"/>
            <ac:picMk id="3074" creationId="{6823832D-19FC-97EE-F8E3-BAF5B9E8A160}"/>
          </ac:picMkLst>
        </pc:picChg>
        <pc:picChg chg="add del mod">
          <ac:chgData name="Akul Arun /DS" userId="86a59505-1c39-42df-b73d-44282e87df83" providerId="ADAL" clId="{D2B0CD27-7155-4043-9A63-9EF1C80E5DD9}" dt="2023-06-03T10:09:56.015" v="10336" actId="21"/>
          <ac:picMkLst>
            <pc:docMk/>
            <pc:sldMk cId="2381159253" sldId="295"/>
            <ac:picMk id="3076" creationId="{16CD72C3-5A39-749C-6F6F-695C737C1695}"/>
          </ac:picMkLst>
        </pc:picChg>
      </pc:sldChg>
      <pc:sldChg chg="addSp delSp modSp add mod modNotesTx">
        <pc:chgData name="Akul Arun /DS" userId="86a59505-1c39-42df-b73d-44282e87df83" providerId="ADAL" clId="{D2B0CD27-7155-4043-9A63-9EF1C80E5DD9}" dt="2023-06-03T11:25:08.483" v="10849" actId="1076"/>
        <pc:sldMkLst>
          <pc:docMk/>
          <pc:sldMk cId="625844141" sldId="296"/>
        </pc:sldMkLst>
        <pc:spChg chg="mod">
          <ac:chgData name="Akul Arun /DS" userId="86a59505-1c39-42df-b73d-44282e87df83" providerId="ADAL" clId="{D2B0CD27-7155-4043-9A63-9EF1C80E5DD9}" dt="2023-06-02T18:00:10.979" v="5683" actId="1076"/>
          <ac:spMkLst>
            <pc:docMk/>
            <pc:sldMk cId="625844141" sldId="296"/>
            <ac:spMk id="2" creationId="{E4ED70ED-A282-E617-B77C-8E93B7F05EFE}"/>
          </ac:spMkLst>
        </pc:spChg>
        <pc:spChg chg="add del mod">
          <ac:chgData name="Akul Arun /DS" userId="86a59505-1c39-42df-b73d-44282e87df83" providerId="ADAL" clId="{D2B0CD27-7155-4043-9A63-9EF1C80E5DD9}" dt="2023-06-02T18:04:35.857" v="5732" actId="21"/>
          <ac:spMkLst>
            <pc:docMk/>
            <pc:sldMk cId="625844141" sldId="296"/>
            <ac:spMk id="5" creationId="{32F51649-D869-1EA3-4E44-34FCE5361623}"/>
          </ac:spMkLst>
        </pc:spChg>
        <pc:spChg chg="add mod">
          <ac:chgData name="Akul Arun /DS" userId="86a59505-1c39-42df-b73d-44282e87df83" providerId="ADAL" clId="{D2B0CD27-7155-4043-9A63-9EF1C80E5DD9}" dt="2023-06-03T11:25:08.483" v="10849" actId="1076"/>
          <ac:spMkLst>
            <pc:docMk/>
            <pc:sldMk cId="625844141" sldId="296"/>
            <ac:spMk id="6" creationId="{F18D9306-6247-2475-D9A9-0888DDD4664F}"/>
          </ac:spMkLst>
        </pc:spChg>
        <pc:spChg chg="del mod">
          <ac:chgData name="Akul Arun /DS" userId="86a59505-1c39-42df-b73d-44282e87df83" providerId="ADAL" clId="{D2B0CD27-7155-4043-9A63-9EF1C80E5DD9}" dt="2023-06-02T18:00:04.475" v="5680" actId="21"/>
          <ac:spMkLst>
            <pc:docMk/>
            <pc:sldMk cId="625844141" sldId="296"/>
            <ac:spMk id="7" creationId="{E2D96CBB-885C-89E4-4448-4F2C74F87E5D}"/>
          </ac:spMkLst>
        </pc:spChg>
        <pc:picChg chg="del">
          <ac:chgData name="Akul Arun /DS" userId="86a59505-1c39-42df-b73d-44282e87df83" providerId="ADAL" clId="{D2B0CD27-7155-4043-9A63-9EF1C80E5DD9}" dt="2023-06-02T14:26:08.987" v="1791" actId="21"/>
          <ac:picMkLst>
            <pc:docMk/>
            <pc:sldMk cId="625844141" sldId="296"/>
            <ac:picMk id="1026" creationId="{46F40D59-8457-A17D-13EA-4E275F5960CE}"/>
          </ac:picMkLst>
        </pc:picChg>
        <pc:picChg chg="del">
          <ac:chgData name="Akul Arun /DS" userId="86a59505-1c39-42df-b73d-44282e87df83" providerId="ADAL" clId="{D2B0CD27-7155-4043-9A63-9EF1C80E5DD9}" dt="2023-06-02T14:26:10.762" v="1792" actId="21"/>
          <ac:picMkLst>
            <pc:docMk/>
            <pc:sldMk cId="625844141" sldId="296"/>
            <ac:picMk id="1028" creationId="{6168667B-2E75-4300-4F5B-FCA0E8308CC9}"/>
          </ac:picMkLst>
        </pc:picChg>
        <pc:picChg chg="add mod">
          <ac:chgData name="Akul Arun /DS" userId="86a59505-1c39-42df-b73d-44282e87df83" providerId="ADAL" clId="{D2B0CD27-7155-4043-9A63-9EF1C80E5DD9}" dt="2023-06-03T11:25:04.036" v="10848" actId="1076"/>
          <ac:picMkLst>
            <pc:docMk/>
            <pc:sldMk cId="625844141" sldId="296"/>
            <ac:picMk id="2050" creationId="{955BD14B-979A-792D-CDFC-EFE406053F06}"/>
          </ac:picMkLst>
        </pc:picChg>
        <pc:picChg chg="add del mod">
          <ac:chgData name="Akul Arun /DS" userId="86a59505-1c39-42df-b73d-44282e87df83" providerId="ADAL" clId="{D2B0CD27-7155-4043-9A63-9EF1C80E5DD9}" dt="2023-06-02T18:00:06.042" v="5681" actId="21"/>
          <ac:picMkLst>
            <pc:docMk/>
            <pc:sldMk cId="625844141" sldId="296"/>
            <ac:picMk id="2052" creationId="{C7723147-6CF0-F346-CDFC-2A5E4C795295}"/>
          </ac:picMkLst>
        </pc:picChg>
        <pc:cxnChg chg="add del mod">
          <ac:chgData name="Akul Arun /DS" userId="86a59505-1c39-42df-b73d-44282e87df83" providerId="ADAL" clId="{D2B0CD27-7155-4043-9A63-9EF1C80E5DD9}" dt="2023-06-02T18:06:40.042" v="5759" actId="21"/>
          <ac:cxnSpMkLst>
            <pc:docMk/>
            <pc:sldMk cId="625844141" sldId="296"/>
            <ac:cxnSpMk id="4" creationId="{FFD13031-219E-B025-9565-72C5511940DB}"/>
          </ac:cxnSpMkLst>
        </pc:cxnChg>
      </pc:sldChg>
      <pc:sldChg chg="addSp delSp modSp add mod modNotesTx">
        <pc:chgData name="Akul Arun /DS" userId="86a59505-1c39-42df-b73d-44282e87df83" providerId="ADAL" clId="{D2B0CD27-7155-4043-9A63-9EF1C80E5DD9}" dt="2023-06-03T11:26:39.669" v="10867" actId="1582"/>
        <pc:sldMkLst>
          <pc:docMk/>
          <pc:sldMk cId="1137559888" sldId="297"/>
        </pc:sldMkLst>
        <pc:spChg chg="del mod">
          <ac:chgData name="Akul Arun /DS" userId="86a59505-1c39-42df-b73d-44282e87df83" providerId="ADAL" clId="{D2B0CD27-7155-4043-9A63-9EF1C80E5DD9}" dt="2023-06-02T18:01:48.702" v="5704" actId="21"/>
          <ac:spMkLst>
            <pc:docMk/>
            <pc:sldMk cId="1137559888" sldId="297"/>
            <ac:spMk id="2" creationId="{E4ED70ED-A282-E617-B77C-8E93B7F05EFE}"/>
          </ac:spMkLst>
        </pc:spChg>
        <pc:spChg chg="mod">
          <ac:chgData name="Akul Arun /DS" userId="86a59505-1c39-42df-b73d-44282e87df83" providerId="ADAL" clId="{D2B0CD27-7155-4043-9A63-9EF1C80E5DD9}" dt="2023-06-02T18:02:02.054" v="5707" actId="1076"/>
          <ac:spMkLst>
            <pc:docMk/>
            <pc:sldMk cId="1137559888" sldId="297"/>
            <ac:spMk id="7" creationId="{E2D96CBB-885C-89E4-4448-4F2C74F87E5D}"/>
          </ac:spMkLst>
        </pc:spChg>
        <pc:spChg chg="add del mod">
          <ac:chgData name="Akul Arun /DS" userId="86a59505-1c39-42df-b73d-44282e87df83" providerId="ADAL" clId="{D2B0CD27-7155-4043-9A63-9EF1C80E5DD9}" dt="2023-06-02T18:24:20.495" v="6089" actId="21"/>
          <ac:spMkLst>
            <pc:docMk/>
            <pc:sldMk cId="1137559888" sldId="297"/>
            <ac:spMk id="10" creationId="{5037017D-A48E-E631-61A3-BC9B2E97AF9A}"/>
          </ac:spMkLst>
        </pc:spChg>
        <pc:spChg chg="add del mod">
          <ac:chgData name="Akul Arun /DS" userId="86a59505-1c39-42df-b73d-44282e87df83" providerId="ADAL" clId="{D2B0CD27-7155-4043-9A63-9EF1C80E5DD9}" dt="2023-06-02T18:28:04.138" v="6125"/>
          <ac:spMkLst>
            <pc:docMk/>
            <pc:sldMk cId="1137559888" sldId="297"/>
            <ac:spMk id="11" creationId="{F54003AA-69C5-57E8-4963-E30DB620B66D}"/>
          </ac:spMkLst>
        </pc:spChg>
        <pc:spChg chg="add del mod">
          <ac:chgData name="Akul Arun /DS" userId="86a59505-1c39-42df-b73d-44282e87df83" providerId="ADAL" clId="{D2B0CD27-7155-4043-9A63-9EF1C80E5DD9}" dt="2023-06-02T18:28:49.670" v="6133" actId="21"/>
          <ac:spMkLst>
            <pc:docMk/>
            <pc:sldMk cId="1137559888" sldId="297"/>
            <ac:spMk id="14" creationId="{C293B886-9822-9960-7A12-2AE7B6AE25EA}"/>
          </ac:spMkLst>
        </pc:spChg>
        <pc:spChg chg="add mod">
          <ac:chgData name="Akul Arun /DS" userId="86a59505-1c39-42df-b73d-44282e87df83" providerId="ADAL" clId="{D2B0CD27-7155-4043-9A63-9EF1C80E5DD9}" dt="2023-06-02T20:10:04.496" v="8385" actId="255"/>
          <ac:spMkLst>
            <pc:docMk/>
            <pc:sldMk cId="1137559888" sldId="297"/>
            <ac:spMk id="20" creationId="{7B3D924C-775C-70B6-C7B7-A0C6A8234B93}"/>
          </ac:spMkLst>
        </pc:spChg>
        <pc:picChg chg="add mod">
          <ac:chgData name="Akul Arun /DS" userId="86a59505-1c39-42df-b73d-44282e87df83" providerId="ADAL" clId="{D2B0CD27-7155-4043-9A63-9EF1C80E5DD9}" dt="2023-06-03T11:26:39.669" v="10867" actId="1582"/>
          <ac:picMkLst>
            <pc:docMk/>
            <pc:sldMk cId="1137559888" sldId="297"/>
            <ac:picMk id="3" creationId="{1454A4D0-5F55-49FC-3079-E5AECD5B64A6}"/>
          </ac:picMkLst>
        </pc:picChg>
        <pc:picChg chg="del">
          <ac:chgData name="Akul Arun /DS" userId="86a59505-1c39-42df-b73d-44282e87df83" providerId="ADAL" clId="{D2B0CD27-7155-4043-9A63-9EF1C80E5DD9}" dt="2023-06-02T14:37:54.565" v="2352" actId="21"/>
          <ac:picMkLst>
            <pc:docMk/>
            <pc:sldMk cId="1137559888" sldId="297"/>
            <ac:picMk id="2050" creationId="{955BD14B-979A-792D-CDFC-EFE406053F06}"/>
          </ac:picMkLst>
        </pc:picChg>
        <pc:picChg chg="del">
          <ac:chgData name="Akul Arun /DS" userId="86a59505-1c39-42df-b73d-44282e87df83" providerId="ADAL" clId="{D2B0CD27-7155-4043-9A63-9EF1C80E5DD9}" dt="2023-06-02T14:40:10.808" v="2358" actId="21"/>
          <ac:picMkLst>
            <pc:docMk/>
            <pc:sldMk cId="1137559888" sldId="297"/>
            <ac:picMk id="2052" creationId="{C7723147-6CF0-F346-CDFC-2A5E4C795295}"/>
          </ac:picMkLst>
        </pc:picChg>
        <pc:picChg chg="add del mod">
          <ac:chgData name="Akul Arun /DS" userId="86a59505-1c39-42df-b73d-44282e87df83" providerId="ADAL" clId="{D2B0CD27-7155-4043-9A63-9EF1C80E5DD9}" dt="2023-06-02T18:01:43.280" v="5702" actId="21"/>
          <ac:picMkLst>
            <pc:docMk/>
            <pc:sldMk cId="1137559888" sldId="297"/>
            <ac:picMk id="4098" creationId="{3EC1BA11-9A60-ED7D-C751-F31D356F7948}"/>
          </ac:picMkLst>
        </pc:picChg>
        <pc:picChg chg="add del mod">
          <ac:chgData name="Akul Arun /DS" userId="86a59505-1c39-42df-b73d-44282e87df83" providerId="ADAL" clId="{D2B0CD27-7155-4043-9A63-9EF1C80E5DD9}" dt="2023-06-02T16:48:41.696" v="4203" actId="21"/>
          <ac:picMkLst>
            <pc:docMk/>
            <pc:sldMk cId="1137559888" sldId="297"/>
            <ac:picMk id="4100" creationId="{B05B01E4-3017-3EBF-783E-5BE4EF4A555E}"/>
          </ac:picMkLst>
        </pc:picChg>
        <pc:cxnChg chg="add del mod">
          <ac:chgData name="Akul Arun /DS" userId="86a59505-1c39-42df-b73d-44282e87df83" providerId="ADAL" clId="{D2B0CD27-7155-4043-9A63-9EF1C80E5DD9}" dt="2023-06-02T18:28:17.314" v="6128" actId="21"/>
          <ac:cxnSpMkLst>
            <pc:docMk/>
            <pc:sldMk cId="1137559888" sldId="297"/>
            <ac:cxnSpMk id="5" creationId="{0CEDB5AD-F8FB-6D3A-F2E8-BD0F4E459CC9}"/>
          </ac:cxnSpMkLst>
        </pc:cxnChg>
        <pc:cxnChg chg="add mod">
          <ac:chgData name="Akul Arun /DS" userId="86a59505-1c39-42df-b73d-44282e87df83" providerId="ADAL" clId="{D2B0CD27-7155-4043-9A63-9EF1C80E5DD9}" dt="2023-06-02T18:30:29.084" v="6141" actId="1582"/>
          <ac:cxnSpMkLst>
            <pc:docMk/>
            <pc:sldMk cId="1137559888" sldId="297"/>
            <ac:cxnSpMk id="16" creationId="{E435BDB5-A53B-1F95-8BBE-577827499B9E}"/>
          </ac:cxnSpMkLst>
        </pc:cxnChg>
      </pc:sldChg>
      <pc:sldChg chg="addSp modSp new mod modNotesTx">
        <pc:chgData name="Akul Arun /DS" userId="86a59505-1c39-42df-b73d-44282e87df83" providerId="ADAL" clId="{D2B0CD27-7155-4043-9A63-9EF1C80E5DD9}" dt="2023-06-03T11:27:32.264" v="10879" actId="1582"/>
        <pc:sldMkLst>
          <pc:docMk/>
          <pc:sldMk cId="199065102" sldId="298"/>
        </pc:sldMkLst>
        <pc:spChg chg="mod">
          <ac:chgData name="Akul Arun /DS" userId="86a59505-1c39-42df-b73d-44282e87df83" providerId="ADAL" clId="{D2B0CD27-7155-4043-9A63-9EF1C80E5DD9}" dt="2023-06-02T15:20:55.985" v="3205" actId="1076"/>
          <ac:spMkLst>
            <pc:docMk/>
            <pc:sldMk cId="199065102" sldId="298"/>
            <ac:spMk id="2" creationId="{FDF06DA0-0C52-18BF-CD72-A7D4A6BBF05F}"/>
          </ac:spMkLst>
        </pc:spChg>
        <pc:spChg chg="add mod">
          <ac:chgData name="Akul Arun /DS" userId="86a59505-1c39-42df-b73d-44282e87df83" providerId="ADAL" clId="{D2B0CD27-7155-4043-9A63-9EF1C80E5DD9}" dt="2023-06-02T15:25:40.308" v="3324" actId="1076"/>
          <ac:spMkLst>
            <pc:docMk/>
            <pc:sldMk cId="199065102" sldId="298"/>
            <ac:spMk id="3" creationId="{5E4DFF81-4799-6771-2580-7099C46F1E3E}"/>
          </ac:spMkLst>
        </pc:spChg>
        <pc:spChg chg="add mod">
          <ac:chgData name="Akul Arun /DS" userId="86a59505-1c39-42df-b73d-44282e87df83" providerId="ADAL" clId="{D2B0CD27-7155-4043-9A63-9EF1C80E5DD9}" dt="2023-06-02T15:25:48.849" v="3326" actId="1076"/>
          <ac:spMkLst>
            <pc:docMk/>
            <pc:sldMk cId="199065102" sldId="298"/>
            <ac:spMk id="4" creationId="{E987A650-BCFD-58E8-C532-F84025E8C684}"/>
          </ac:spMkLst>
        </pc:spChg>
        <pc:picChg chg="add mod">
          <ac:chgData name="Akul Arun /DS" userId="86a59505-1c39-42df-b73d-44282e87df83" providerId="ADAL" clId="{D2B0CD27-7155-4043-9A63-9EF1C80E5DD9}" dt="2023-06-03T11:27:26.094" v="10877" actId="1582"/>
          <ac:picMkLst>
            <pc:docMk/>
            <pc:sldMk cId="199065102" sldId="298"/>
            <ac:picMk id="6146" creationId="{6087CA41-0B24-1F79-AAB7-830AD075E3E1}"/>
          </ac:picMkLst>
        </pc:picChg>
        <pc:picChg chg="add mod">
          <ac:chgData name="Akul Arun /DS" userId="86a59505-1c39-42df-b73d-44282e87df83" providerId="ADAL" clId="{D2B0CD27-7155-4043-9A63-9EF1C80E5DD9}" dt="2023-06-03T11:27:32.264" v="10879" actId="1582"/>
          <ac:picMkLst>
            <pc:docMk/>
            <pc:sldMk cId="199065102" sldId="298"/>
            <ac:picMk id="6148" creationId="{530AD746-1F4E-5E6E-B4CB-D52B24C1E736}"/>
          </ac:picMkLst>
        </pc:picChg>
        <pc:cxnChg chg="add mod">
          <ac:chgData name="Akul Arun /DS" userId="86a59505-1c39-42df-b73d-44282e87df83" providerId="ADAL" clId="{D2B0CD27-7155-4043-9A63-9EF1C80E5DD9}" dt="2023-06-02T16:56:03.618" v="4228" actId="14100"/>
          <ac:cxnSpMkLst>
            <pc:docMk/>
            <pc:sldMk cId="199065102" sldId="298"/>
            <ac:cxnSpMk id="5" creationId="{E037DF57-C83B-EB2B-4369-816E132333AE}"/>
          </ac:cxnSpMkLst>
        </pc:cxnChg>
      </pc:sldChg>
      <pc:sldChg chg="addSp modSp new mod modNotesTx">
        <pc:chgData name="Akul Arun /DS" userId="86a59505-1c39-42df-b73d-44282e87df83" providerId="ADAL" clId="{D2B0CD27-7155-4043-9A63-9EF1C80E5DD9}" dt="2023-06-03T11:27:16.884" v="10875" actId="1582"/>
        <pc:sldMkLst>
          <pc:docMk/>
          <pc:sldMk cId="848434521" sldId="299"/>
        </pc:sldMkLst>
        <pc:spChg chg="mod">
          <ac:chgData name="Akul Arun /DS" userId="86a59505-1c39-42df-b73d-44282e87df83" providerId="ADAL" clId="{D2B0CD27-7155-4043-9A63-9EF1C80E5DD9}" dt="2023-06-02T15:49:34.004" v="3451" actId="20577"/>
          <ac:spMkLst>
            <pc:docMk/>
            <pc:sldMk cId="848434521" sldId="299"/>
            <ac:spMk id="2" creationId="{D1377A82-9402-D113-1E32-2B7FA1F1A5F4}"/>
          </ac:spMkLst>
        </pc:spChg>
        <pc:spChg chg="add mod">
          <ac:chgData name="Akul Arun /DS" userId="86a59505-1c39-42df-b73d-44282e87df83" providerId="ADAL" clId="{D2B0CD27-7155-4043-9A63-9EF1C80E5DD9}" dt="2023-06-02T16:55:35.085" v="4221" actId="1076"/>
          <ac:spMkLst>
            <pc:docMk/>
            <pc:sldMk cId="848434521" sldId="299"/>
            <ac:spMk id="3" creationId="{7AF1823A-769D-E96A-B84B-2AAFFDECC15B}"/>
          </ac:spMkLst>
        </pc:spChg>
        <pc:spChg chg="add mod">
          <ac:chgData name="Akul Arun /DS" userId="86a59505-1c39-42df-b73d-44282e87df83" providerId="ADAL" clId="{D2B0CD27-7155-4043-9A63-9EF1C80E5DD9}" dt="2023-06-02T16:55:39.121" v="4222" actId="1076"/>
          <ac:spMkLst>
            <pc:docMk/>
            <pc:sldMk cId="848434521" sldId="299"/>
            <ac:spMk id="4" creationId="{A4F87F25-4DDE-2554-2AD8-A7D8CA4BC4BD}"/>
          </ac:spMkLst>
        </pc:spChg>
        <pc:picChg chg="add mod">
          <ac:chgData name="Akul Arun /DS" userId="86a59505-1c39-42df-b73d-44282e87df83" providerId="ADAL" clId="{D2B0CD27-7155-4043-9A63-9EF1C80E5DD9}" dt="2023-06-03T11:27:09.774" v="10873" actId="1582"/>
          <ac:picMkLst>
            <pc:docMk/>
            <pc:sldMk cId="848434521" sldId="299"/>
            <ac:picMk id="7170" creationId="{5D01FDAE-7382-FCFE-AADE-9D73F494B0B2}"/>
          </ac:picMkLst>
        </pc:picChg>
        <pc:picChg chg="add mod">
          <ac:chgData name="Akul Arun /DS" userId="86a59505-1c39-42df-b73d-44282e87df83" providerId="ADAL" clId="{D2B0CD27-7155-4043-9A63-9EF1C80E5DD9}" dt="2023-06-03T11:27:16.884" v="10875" actId="1582"/>
          <ac:picMkLst>
            <pc:docMk/>
            <pc:sldMk cId="848434521" sldId="299"/>
            <ac:picMk id="7172" creationId="{1E84F93F-DF72-B257-CBD6-CE47399E50C3}"/>
          </ac:picMkLst>
        </pc:picChg>
        <pc:cxnChg chg="add mod">
          <ac:chgData name="Akul Arun /DS" userId="86a59505-1c39-42df-b73d-44282e87df83" providerId="ADAL" clId="{D2B0CD27-7155-4043-9A63-9EF1C80E5DD9}" dt="2023-06-02T16:55:49.065" v="4225" actId="14100"/>
          <ac:cxnSpMkLst>
            <pc:docMk/>
            <pc:sldMk cId="848434521" sldId="299"/>
            <ac:cxnSpMk id="5" creationId="{0DFAB501-17FC-8D8E-3356-EE6B924C27DD}"/>
          </ac:cxnSpMkLst>
        </pc:cxnChg>
      </pc:sldChg>
      <pc:sldChg chg="addSp modSp new mod modNotesTx">
        <pc:chgData name="Akul Arun /DS" userId="86a59505-1c39-42df-b73d-44282e87df83" providerId="ADAL" clId="{D2B0CD27-7155-4043-9A63-9EF1C80E5DD9}" dt="2023-06-03T11:27:55.627" v="10884" actId="14100"/>
        <pc:sldMkLst>
          <pc:docMk/>
          <pc:sldMk cId="3796159587" sldId="300"/>
        </pc:sldMkLst>
        <pc:spChg chg="mod">
          <ac:chgData name="Akul Arun /DS" userId="86a59505-1c39-42df-b73d-44282e87df83" providerId="ADAL" clId="{D2B0CD27-7155-4043-9A63-9EF1C80E5DD9}" dt="2023-06-02T16:35:06.336" v="4102" actId="20577"/>
          <ac:spMkLst>
            <pc:docMk/>
            <pc:sldMk cId="3796159587" sldId="300"/>
            <ac:spMk id="2" creationId="{C0979948-35B7-BBF4-0AC6-148F6A47C8EA}"/>
          </ac:spMkLst>
        </pc:spChg>
        <pc:spChg chg="add mod">
          <ac:chgData name="Akul Arun /DS" userId="86a59505-1c39-42df-b73d-44282e87df83" providerId="ADAL" clId="{D2B0CD27-7155-4043-9A63-9EF1C80E5DD9}" dt="2023-06-02T17:00:39.897" v="4237" actId="1076"/>
          <ac:spMkLst>
            <pc:docMk/>
            <pc:sldMk cId="3796159587" sldId="300"/>
            <ac:spMk id="3" creationId="{972501DF-9FF2-F2FB-42B0-10B969A2947E}"/>
          </ac:spMkLst>
        </pc:spChg>
        <pc:spChg chg="add mod">
          <ac:chgData name="Akul Arun /DS" userId="86a59505-1c39-42df-b73d-44282e87df83" providerId="ADAL" clId="{D2B0CD27-7155-4043-9A63-9EF1C80E5DD9}" dt="2023-06-02T17:01:03.194" v="4243" actId="1076"/>
          <ac:spMkLst>
            <pc:docMk/>
            <pc:sldMk cId="3796159587" sldId="300"/>
            <ac:spMk id="4" creationId="{B6DB0522-7462-952A-7320-35A68F08ED4E}"/>
          </ac:spMkLst>
        </pc:spChg>
        <pc:spChg chg="add mod">
          <ac:chgData name="Akul Arun /DS" userId="86a59505-1c39-42df-b73d-44282e87df83" providerId="ADAL" clId="{D2B0CD27-7155-4043-9A63-9EF1C80E5DD9}" dt="2023-06-02T17:02:19.167" v="4322" actId="1076"/>
          <ac:spMkLst>
            <pc:docMk/>
            <pc:sldMk cId="3796159587" sldId="300"/>
            <ac:spMk id="6" creationId="{A1EA3475-3DFB-79C0-36E4-132E77E7417B}"/>
          </ac:spMkLst>
        </pc:spChg>
        <pc:picChg chg="add mod">
          <ac:chgData name="Akul Arun /DS" userId="86a59505-1c39-42df-b73d-44282e87df83" providerId="ADAL" clId="{D2B0CD27-7155-4043-9A63-9EF1C80E5DD9}" dt="2023-06-03T11:27:44.597" v="10883" actId="1582"/>
          <ac:picMkLst>
            <pc:docMk/>
            <pc:sldMk cId="3796159587" sldId="300"/>
            <ac:picMk id="5" creationId="{1091C7C9-06BE-EEC8-7171-BF5887D96124}"/>
          </ac:picMkLst>
        </pc:picChg>
        <pc:picChg chg="add mod">
          <ac:chgData name="Akul Arun /DS" userId="86a59505-1c39-42df-b73d-44282e87df83" providerId="ADAL" clId="{D2B0CD27-7155-4043-9A63-9EF1C80E5DD9}" dt="2023-06-03T11:27:39.189" v="10881" actId="1582"/>
          <ac:picMkLst>
            <pc:docMk/>
            <pc:sldMk cId="3796159587" sldId="300"/>
            <ac:picMk id="1026" creationId="{5EBB48D4-694D-6AB2-1CE2-A847AD058473}"/>
          </ac:picMkLst>
        </pc:picChg>
        <pc:picChg chg="add mod">
          <ac:chgData name="Akul Arun /DS" userId="86a59505-1c39-42df-b73d-44282e87df83" providerId="ADAL" clId="{D2B0CD27-7155-4043-9A63-9EF1C80E5DD9}" dt="2023-06-03T11:27:55.627" v="10884" actId="14100"/>
          <ac:picMkLst>
            <pc:docMk/>
            <pc:sldMk cId="3796159587" sldId="300"/>
            <ac:picMk id="1028" creationId="{B6895448-068D-F4F2-CC7A-B88BC6D01462}"/>
          </ac:picMkLst>
        </pc:picChg>
      </pc:sldChg>
      <pc:sldChg chg="addSp delSp modSp new mod modNotesTx">
        <pc:chgData name="Akul Arun /DS" userId="86a59505-1c39-42df-b73d-44282e87df83" providerId="ADAL" clId="{D2B0CD27-7155-4043-9A63-9EF1C80E5DD9}" dt="2023-06-03T12:38:14.378" v="11580" actId="20577"/>
        <pc:sldMkLst>
          <pc:docMk/>
          <pc:sldMk cId="1849456870" sldId="301"/>
        </pc:sldMkLst>
        <pc:spChg chg="mod">
          <ac:chgData name="Akul Arun /DS" userId="86a59505-1c39-42df-b73d-44282e87df83" providerId="ADAL" clId="{D2B0CD27-7155-4043-9A63-9EF1C80E5DD9}" dt="2023-06-02T17:03:43.432" v="4448" actId="20577"/>
          <ac:spMkLst>
            <pc:docMk/>
            <pc:sldMk cId="1849456870" sldId="301"/>
            <ac:spMk id="2" creationId="{FA754ED9-7417-E540-8772-2D78F7A8D617}"/>
          </ac:spMkLst>
        </pc:spChg>
        <pc:spChg chg="add mod">
          <ac:chgData name="Akul Arun /DS" userId="86a59505-1c39-42df-b73d-44282e87df83" providerId="ADAL" clId="{D2B0CD27-7155-4043-9A63-9EF1C80E5DD9}" dt="2023-06-03T11:53:47.918" v="11374" actId="113"/>
          <ac:spMkLst>
            <pc:docMk/>
            <pc:sldMk cId="1849456870" sldId="301"/>
            <ac:spMk id="3" creationId="{B639E608-C93D-59BF-E38D-D84854915107}"/>
          </ac:spMkLst>
        </pc:spChg>
        <pc:spChg chg="add mod">
          <ac:chgData name="Akul Arun /DS" userId="86a59505-1c39-42df-b73d-44282e87df83" providerId="ADAL" clId="{D2B0CD27-7155-4043-9A63-9EF1C80E5DD9}" dt="2023-06-02T19:55:55.735" v="8306" actId="14100"/>
          <ac:spMkLst>
            <pc:docMk/>
            <pc:sldMk cId="1849456870" sldId="301"/>
            <ac:spMk id="5" creationId="{45B42960-8BEE-6294-7117-43D6231347A8}"/>
          </ac:spMkLst>
        </pc:spChg>
        <pc:spChg chg="add mod">
          <ac:chgData name="Akul Arun /DS" userId="86a59505-1c39-42df-b73d-44282e87df83" providerId="ADAL" clId="{D2B0CD27-7155-4043-9A63-9EF1C80E5DD9}" dt="2023-06-03T11:53:51.382" v="11375" actId="113"/>
          <ac:spMkLst>
            <pc:docMk/>
            <pc:sldMk cId="1849456870" sldId="301"/>
            <ac:spMk id="7" creationId="{4D42E457-9B29-0A2F-D01B-7D2E713D87A3}"/>
          </ac:spMkLst>
        </pc:spChg>
        <pc:spChg chg="add del mod">
          <ac:chgData name="Akul Arun /DS" userId="86a59505-1c39-42df-b73d-44282e87df83" providerId="ADAL" clId="{D2B0CD27-7155-4043-9A63-9EF1C80E5DD9}" dt="2023-06-02T19:53:18.265" v="8282" actId="21"/>
          <ac:spMkLst>
            <pc:docMk/>
            <pc:sldMk cId="1849456870" sldId="301"/>
            <ac:spMk id="7" creationId="{B9A6D39C-F994-134A-6909-62CDBF6BF591}"/>
          </ac:spMkLst>
        </pc:spChg>
        <pc:picChg chg="add del mod">
          <ac:chgData name="Akul Arun /DS" userId="86a59505-1c39-42df-b73d-44282e87df83" providerId="ADAL" clId="{D2B0CD27-7155-4043-9A63-9EF1C80E5DD9}" dt="2023-06-02T17:02:35.797" v="4325" actId="21"/>
          <ac:picMkLst>
            <pc:docMk/>
            <pc:sldMk cId="1849456870" sldId="301"/>
            <ac:picMk id="3" creationId="{FF1F72B5-5C5C-CA1C-F48B-984F64D2362A}"/>
          </ac:picMkLst>
        </pc:picChg>
        <pc:picChg chg="add mod">
          <ac:chgData name="Akul Arun /DS" userId="86a59505-1c39-42df-b73d-44282e87df83" providerId="ADAL" clId="{D2B0CD27-7155-4043-9A63-9EF1C80E5DD9}" dt="2023-06-02T19:56:26.791" v="8313" actId="14100"/>
          <ac:picMkLst>
            <pc:docMk/>
            <pc:sldMk cId="1849456870" sldId="301"/>
            <ac:picMk id="4" creationId="{A29966A5-40D7-9A49-A4AE-9E0FDFF68BE9}"/>
          </ac:picMkLst>
        </pc:picChg>
        <pc:picChg chg="add mod">
          <ac:chgData name="Akul Arun /DS" userId="86a59505-1c39-42df-b73d-44282e87df83" providerId="ADAL" clId="{D2B0CD27-7155-4043-9A63-9EF1C80E5DD9}" dt="2023-06-02T19:56:11.244" v="8308" actId="1582"/>
          <ac:picMkLst>
            <pc:docMk/>
            <pc:sldMk cId="1849456870" sldId="301"/>
            <ac:picMk id="6" creationId="{8E6ADB02-EDB6-335C-8022-9615BA5CE8BD}"/>
          </ac:picMkLst>
        </pc:picChg>
        <pc:picChg chg="add del mod">
          <ac:chgData name="Akul Arun /DS" userId="86a59505-1c39-42df-b73d-44282e87df83" providerId="ADAL" clId="{D2B0CD27-7155-4043-9A63-9EF1C80E5DD9}" dt="2023-06-02T16:59:25.592" v="4232" actId="21"/>
          <ac:picMkLst>
            <pc:docMk/>
            <pc:sldMk cId="1849456870" sldId="301"/>
            <ac:picMk id="2050" creationId="{B95C7C49-6BD2-D6D2-7311-6D17798690B1}"/>
          </ac:picMkLst>
        </pc:picChg>
        <pc:cxnChg chg="add mod">
          <ac:chgData name="Akul Arun /DS" userId="86a59505-1c39-42df-b73d-44282e87df83" providerId="ADAL" clId="{D2B0CD27-7155-4043-9A63-9EF1C80E5DD9}" dt="2023-06-02T19:54:09.100" v="8290" actId="1076"/>
          <ac:cxnSpMkLst>
            <pc:docMk/>
            <pc:sldMk cId="1849456870" sldId="301"/>
            <ac:cxnSpMk id="8" creationId="{268C31D2-2DA9-97A3-312D-0FF2E4244235}"/>
          </ac:cxnSpMkLst>
        </pc:cxnChg>
        <pc:cxnChg chg="add mod">
          <ac:chgData name="Akul Arun /DS" userId="86a59505-1c39-42df-b73d-44282e87df83" providerId="ADAL" clId="{D2B0CD27-7155-4043-9A63-9EF1C80E5DD9}" dt="2023-06-02T19:55:14.809" v="8301" actId="14100"/>
          <ac:cxnSpMkLst>
            <pc:docMk/>
            <pc:sldMk cId="1849456870" sldId="301"/>
            <ac:cxnSpMk id="10" creationId="{328D517F-7707-9058-5834-402E89CE60DA}"/>
          </ac:cxnSpMkLst>
        </pc:cxnChg>
        <pc:cxnChg chg="add mod">
          <ac:chgData name="Akul Arun /DS" userId="86a59505-1c39-42df-b73d-44282e87df83" providerId="ADAL" clId="{D2B0CD27-7155-4043-9A63-9EF1C80E5DD9}" dt="2023-06-02T19:54:50.597" v="8297" actId="14100"/>
          <ac:cxnSpMkLst>
            <pc:docMk/>
            <pc:sldMk cId="1849456870" sldId="301"/>
            <ac:cxnSpMk id="11" creationId="{EAF9A66F-7994-A5AC-D0E1-8FF60423F92B}"/>
          </ac:cxnSpMkLst>
        </pc:cxnChg>
        <pc:cxnChg chg="add mod">
          <ac:chgData name="Akul Arun /DS" userId="86a59505-1c39-42df-b73d-44282e87df83" providerId="ADAL" clId="{D2B0CD27-7155-4043-9A63-9EF1C80E5DD9}" dt="2023-06-02T19:55:05.567" v="8300" actId="14100"/>
          <ac:cxnSpMkLst>
            <pc:docMk/>
            <pc:sldMk cId="1849456870" sldId="301"/>
            <ac:cxnSpMk id="13" creationId="{933C3557-1229-562D-A15E-099BCCE73703}"/>
          </ac:cxnSpMkLst>
        </pc:cxnChg>
      </pc:sldChg>
      <pc:sldChg chg="addSp delSp modSp new mod modNotesTx">
        <pc:chgData name="Akul Arun /DS" userId="86a59505-1c39-42df-b73d-44282e87df83" providerId="ADAL" clId="{D2B0CD27-7155-4043-9A63-9EF1C80E5DD9}" dt="2023-06-03T11:25:47.411" v="10855" actId="1076"/>
        <pc:sldMkLst>
          <pc:docMk/>
          <pc:sldMk cId="3893161688" sldId="302"/>
        </pc:sldMkLst>
        <pc:spChg chg="del">
          <ac:chgData name="Akul Arun /DS" userId="86a59505-1c39-42df-b73d-44282e87df83" providerId="ADAL" clId="{D2B0CD27-7155-4043-9A63-9EF1C80E5DD9}" dt="2023-06-02T17:59:30.941" v="5672"/>
          <ac:spMkLst>
            <pc:docMk/>
            <pc:sldMk cId="3893161688" sldId="302"/>
            <ac:spMk id="2" creationId="{604E7296-747C-AF81-67DB-79B672D09E04}"/>
          </ac:spMkLst>
        </pc:spChg>
        <pc:spChg chg="add mod">
          <ac:chgData name="Akul Arun /DS" userId="86a59505-1c39-42df-b73d-44282e87df83" providerId="ADAL" clId="{D2B0CD27-7155-4043-9A63-9EF1C80E5DD9}" dt="2023-06-02T18:01:05.001" v="5694" actId="255"/>
          <ac:spMkLst>
            <pc:docMk/>
            <pc:sldMk cId="3893161688" sldId="302"/>
            <ac:spMk id="3" creationId="{8E1470CF-E745-1FE8-468A-44DC54509AC1}"/>
          </ac:spMkLst>
        </pc:spChg>
        <pc:spChg chg="add mod">
          <ac:chgData name="Akul Arun /DS" userId="86a59505-1c39-42df-b73d-44282e87df83" providerId="ADAL" clId="{D2B0CD27-7155-4043-9A63-9EF1C80E5DD9}" dt="2023-06-02T18:14:05.695" v="5822" actId="20577"/>
          <ac:spMkLst>
            <pc:docMk/>
            <pc:sldMk cId="3893161688" sldId="302"/>
            <ac:spMk id="5" creationId="{510F43BD-CCE0-0C72-2B76-51F783664A82}"/>
          </ac:spMkLst>
        </pc:spChg>
        <pc:spChg chg="add mod">
          <ac:chgData name="Akul Arun /DS" userId="86a59505-1c39-42df-b73d-44282e87df83" providerId="ADAL" clId="{D2B0CD27-7155-4043-9A63-9EF1C80E5DD9}" dt="2023-06-02T18:14:13.493" v="5823" actId="1076"/>
          <ac:spMkLst>
            <pc:docMk/>
            <pc:sldMk cId="3893161688" sldId="302"/>
            <ac:spMk id="6" creationId="{3F94E7C6-4056-B845-82E7-66BF8853BED8}"/>
          </ac:spMkLst>
        </pc:spChg>
        <pc:spChg chg="add del mod">
          <ac:chgData name="Akul Arun /DS" userId="86a59505-1c39-42df-b73d-44282e87df83" providerId="ADAL" clId="{D2B0CD27-7155-4043-9A63-9EF1C80E5DD9}" dt="2023-06-02T18:14:19.292" v="5824" actId="21"/>
          <ac:spMkLst>
            <pc:docMk/>
            <pc:sldMk cId="3893161688" sldId="302"/>
            <ac:spMk id="7" creationId="{88515AFB-11D8-29F1-DECF-6E1271D9BBB3}"/>
          </ac:spMkLst>
        </pc:spChg>
        <pc:spChg chg="add mod">
          <ac:chgData name="Akul Arun /DS" userId="86a59505-1c39-42df-b73d-44282e87df83" providerId="ADAL" clId="{D2B0CD27-7155-4043-9A63-9EF1C80E5DD9}" dt="2023-06-03T11:25:41.817" v="10854" actId="164"/>
          <ac:spMkLst>
            <pc:docMk/>
            <pc:sldMk cId="3893161688" sldId="302"/>
            <ac:spMk id="9" creationId="{9DF385F3-5AF1-0F2A-6012-D7D2598CA3DA}"/>
          </ac:spMkLst>
        </pc:spChg>
        <pc:spChg chg="add mod">
          <ac:chgData name="Akul Arun /DS" userId="86a59505-1c39-42df-b73d-44282e87df83" providerId="ADAL" clId="{D2B0CD27-7155-4043-9A63-9EF1C80E5DD9}" dt="2023-06-03T11:25:41.817" v="10854" actId="164"/>
          <ac:spMkLst>
            <pc:docMk/>
            <pc:sldMk cId="3893161688" sldId="302"/>
            <ac:spMk id="10" creationId="{AA806C74-DA35-D115-EEB6-F9F356A68B8E}"/>
          </ac:spMkLst>
        </pc:spChg>
        <pc:spChg chg="add mod">
          <ac:chgData name="Akul Arun /DS" userId="86a59505-1c39-42df-b73d-44282e87df83" providerId="ADAL" clId="{D2B0CD27-7155-4043-9A63-9EF1C80E5DD9}" dt="2023-06-03T11:25:41.817" v="10854" actId="164"/>
          <ac:spMkLst>
            <pc:docMk/>
            <pc:sldMk cId="3893161688" sldId="302"/>
            <ac:spMk id="11" creationId="{0458BDE9-3D06-A018-8889-3575F69B0541}"/>
          </ac:spMkLst>
        </pc:spChg>
        <pc:spChg chg="add mod">
          <ac:chgData name="Akul Arun /DS" userId="86a59505-1c39-42df-b73d-44282e87df83" providerId="ADAL" clId="{D2B0CD27-7155-4043-9A63-9EF1C80E5DD9}" dt="2023-06-03T11:25:41.817" v="10854" actId="164"/>
          <ac:spMkLst>
            <pc:docMk/>
            <pc:sldMk cId="3893161688" sldId="302"/>
            <ac:spMk id="12" creationId="{32378902-9B65-1FA3-81D5-55B77FBA9345}"/>
          </ac:spMkLst>
        </pc:spChg>
        <pc:grpChg chg="add mod">
          <ac:chgData name="Akul Arun /DS" userId="86a59505-1c39-42df-b73d-44282e87df83" providerId="ADAL" clId="{D2B0CD27-7155-4043-9A63-9EF1C80E5DD9}" dt="2023-06-03T11:25:47.411" v="10855" actId="1076"/>
          <ac:grpSpMkLst>
            <pc:docMk/>
            <pc:sldMk cId="3893161688" sldId="302"/>
            <ac:grpSpMk id="2" creationId="{634B2A3B-9A2D-1985-728B-638F3ED7D92A}"/>
          </ac:grpSpMkLst>
        </pc:grpChg>
        <pc:grpChg chg="add del mod">
          <ac:chgData name="Akul Arun /DS" userId="86a59505-1c39-42df-b73d-44282e87df83" providerId="ADAL" clId="{D2B0CD27-7155-4043-9A63-9EF1C80E5DD9}" dt="2023-06-02T18:14:31.401" v="5825" actId="21"/>
          <ac:grpSpMkLst>
            <pc:docMk/>
            <pc:sldMk cId="3893161688" sldId="302"/>
            <ac:grpSpMk id="8" creationId="{226785B4-3962-3738-90E8-841C4654B28A}"/>
          </ac:grpSpMkLst>
        </pc:grpChg>
        <pc:picChg chg="add mod">
          <ac:chgData name="Akul Arun /DS" userId="86a59505-1c39-42df-b73d-44282e87df83" providerId="ADAL" clId="{D2B0CD27-7155-4043-9A63-9EF1C80E5DD9}" dt="2023-06-03T11:25:24.626" v="10853" actId="1076"/>
          <ac:picMkLst>
            <pc:docMk/>
            <pc:sldMk cId="3893161688" sldId="302"/>
            <ac:picMk id="4" creationId="{FF28FE5F-6FEB-916E-B9ED-39860F037B05}"/>
          </ac:picMkLst>
        </pc:picChg>
      </pc:sldChg>
      <pc:sldChg chg="addSp delSp modSp new mod modNotesTx">
        <pc:chgData name="Akul Arun /DS" userId="86a59505-1c39-42df-b73d-44282e87df83" providerId="ADAL" clId="{D2B0CD27-7155-4043-9A63-9EF1C80E5DD9}" dt="2023-06-03T11:26:24.317" v="10865" actId="1076"/>
        <pc:sldMkLst>
          <pc:docMk/>
          <pc:sldMk cId="629178509" sldId="303"/>
        </pc:sldMkLst>
        <pc:spChg chg="del">
          <ac:chgData name="Akul Arun /DS" userId="86a59505-1c39-42df-b73d-44282e87df83" providerId="ADAL" clId="{D2B0CD27-7155-4043-9A63-9EF1C80E5DD9}" dt="2023-06-02T18:00:52.631" v="5691"/>
          <ac:spMkLst>
            <pc:docMk/>
            <pc:sldMk cId="629178509" sldId="303"/>
            <ac:spMk id="2" creationId="{62E43CF0-80AD-7A6A-3440-0E712795EB91}"/>
          </ac:spMkLst>
        </pc:spChg>
        <pc:spChg chg="add mod">
          <ac:chgData name="Akul Arun /DS" userId="86a59505-1c39-42df-b73d-44282e87df83" providerId="ADAL" clId="{D2B0CD27-7155-4043-9A63-9EF1C80E5DD9}" dt="2023-06-02T18:00:57.217" v="5693" actId="255"/>
          <ac:spMkLst>
            <pc:docMk/>
            <pc:sldMk cId="629178509" sldId="303"/>
            <ac:spMk id="3" creationId="{B30FAE34-EBD8-24B5-E93A-C552D75CC1B9}"/>
          </ac:spMkLst>
        </pc:spChg>
        <pc:spChg chg="add mod ord">
          <ac:chgData name="Akul Arun /DS" userId="86a59505-1c39-42df-b73d-44282e87df83" providerId="ADAL" clId="{D2B0CD27-7155-4043-9A63-9EF1C80E5DD9}" dt="2023-06-03T11:26:20.502" v="10864" actId="1076"/>
          <ac:spMkLst>
            <pc:docMk/>
            <pc:sldMk cId="629178509" sldId="303"/>
            <ac:spMk id="5" creationId="{80A017E9-D811-5E5B-2636-B723799400CB}"/>
          </ac:spMkLst>
        </pc:spChg>
        <pc:spChg chg="add mod">
          <ac:chgData name="Akul Arun /DS" userId="86a59505-1c39-42df-b73d-44282e87df83" providerId="ADAL" clId="{D2B0CD27-7155-4043-9A63-9EF1C80E5DD9}" dt="2023-06-03T11:26:07.584" v="10860" actId="164"/>
          <ac:spMkLst>
            <pc:docMk/>
            <pc:sldMk cId="629178509" sldId="303"/>
            <ac:spMk id="6" creationId="{18412798-921A-A8E8-804E-39572EF9A87B}"/>
          </ac:spMkLst>
        </pc:spChg>
        <pc:spChg chg="add del mod">
          <ac:chgData name="Akul Arun /DS" userId="86a59505-1c39-42df-b73d-44282e87df83" providerId="ADAL" clId="{D2B0CD27-7155-4043-9A63-9EF1C80E5DD9}" dt="2023-06-02T18:19:49.337" v="5932" actId="21"/>
          <ac:spMkLst>
            <pc:docMk/>
            <pc:sldMk cId="629178509" sldId="303"/>
            <ac:spMk id="7" creationId="{6F7A0050-8053-B80F-E3F0-71BBEA1CB782}"/>
          </ac:spMkLst>
        </pc:spChg>
        <pc:spChg chg="add mod ord">
          <ac:chgData name="Akul Arun /DS" userId="86a59505-1c39-42df-b73d-44282e87df83" providerId="ADAL" clId="{D2B0CD27-7155-4043-9A63-9EF1C80E5DD9}" dt="2023-06-03T11:26:07.584" v="10860" actId="164"/>
          <ac:spMkLst>
            <pc:docMk/>
            <pc:sldMk cId="629178509" sldId="303"/>
            <ac:spMk id="8" creationId="{53400FBA-0D3F-6E4E-3402-A4098E9925F9}"/>
          </ac:spMkLst>
        </pc:spChg>
        <pc:spChg chg="add mod">
          <ac:chgData name="Akul Arun /DS" userId="86a59505-1c39-42df-b73d-44282e87df83" providerId="ADAL" clId="{D2B0CD27-7155-4043-9A63-9EF1C80E5DD9}" dt="2023-06-03T11:26:24.317" v="10865" actId="1076"/>
          <ac:spMkLst>
            <pc:docMk/>
            <pc:sldMk cId="629178509" sldId="303"/>
            <ac:spMk id="9" creationId="{6BB4BF6D-9AD9-E631-8831-E35502FAA603}"/>
          </ac:spMkLst>
        </pc:spChg>
        <pc:grpChg chg="add mod">
          <ac:chgData name="Akul Arun /DS" userId="86a59505-1c39-42df-b73d-44282e87df83" providerId="ADAL" clId="{D2B0CD27-7155-4043-9A63-9EF1C80E5DD9}" dt="2023-06-03T11:26:11.782" v="10861" actId="1076"/>
          <ac:grpSpMkLst>
            <pc:docMk/>
            <pc:sldMk cId="629178509" sldId="303"/>
            <ac:grpSpMk id="2" creationId="{2F3AC526-A2CB-BF87-55EC-C6BF4F5A3964}"/>
          </ac:grpSpMkLst>
        </pc:grpChg>
        <pc:picChg chg="add mod">
          <ac:chgData name="Akul Arun /DS" userId="86a59505-1c39-42df-b73d-44282e87df83" providerId="ADAL" clId="{D2B0CD27-7155-4043-9A63-9EF1C80E5DD9}" dt="2023-06-03T11:26:00.309" v="10859" actId="1076"/>
          <ac:picMkLst>
            <pc:docMk/>
            <pc:sldMk cId="629178509" sldId="303"/>
            <ac:picMk id="4" creationId="{CDC68B80-16EB-566A-E704-843DE81F0AF4}"/>
          </ac:picMkLst>
        </pc:picChg>
      </pc:sldChg>
      <pc:sldChg chg="add del">
        <pc:chgData name="Akul Arun /DS" userId="86a59505-1c39-42df-b73d-44282e87df83" providerId="ADAL" clId="{D2B0CD27-7155-4043-9A63-9EF1C80E5DD9}" dt="2023-06-03T11:29:33.860" v="10895" actId="2696"/>
        <pc:sldMkLst>
          <pc:docMk/>
          <pc:sldMk cId="1935382182" sldId="304"/>
        </pc:sldMkLst>
      </pc:sldChg>
      <pc:sldChg chg="addSp delSp modSp add mod ord modNotesTx">
        <pc:chgData name="Akul Arun /DS" userId="86a59505-1c39-42df-b73d-44282e87df83" providerId="ADAL" clId="{D2B0CD27-7155-4043-9A63-9EF1C80E5DD9}" dt="2023-06-03T11:49:26.065" v="11075" actId="20577"/>
        <pc:sldMkLst>
          <pc:docMk/>
          <pc:sldMk cId="164523660" sldId="305"/>
        </pc:sldMkLst>
        <pc:spChg chg="add mod">
          <ac:chgData name="Akul Arun /DS" userId="86a59505-1c39-42df-b73d-44282e87df83" providerId="ADAL" clId="{D2B0CD27-7155-4043-9A63-9EF1C80E5DD9}" dt="2023-06-02T19:22:30.400" v="7234" actId="3062"/>
          <ac:spMkLst>
            <pc:docMk/>
            <pc:sldMk cId="164523660" sldId="305"/>
            <ac:spMk id="13" creationId="{8B134EE3-B14B-B1A2-4257-14F059511A69}"/>
          </ac:spMkLst>
        </pc:spChg>
        <pc:spChg chg="mod">
          <ac:chgData name="Akul Arun /DS" userId="86a59505-1c39-42df-b73d-44282e87df83" providerId="ADAL" clId="{D2B0CD27-7155-4043-9A63-9EF1C80E5DD9}" dt="2023-06-02T19:19:29.171" v="7164" actId="20577"/>
          <ac:spMkLst>
            <pc:docMk/>
            <pc:sldMk cId="164523660" sldId="305"/>
            <ac:spMk id="452" creationId="{00000000-0000-0000-0000-000000000000}"/>
          </ac:spMkLst>
        </pc:spChg>
        <pc:spChg chg="mod">
          <ac:chgData name="Akul Arun /DS" userId="86a59505-1c39-42df-b73d-44282e87df83" providerId="ADAL" clId="{D2B0CD27-7155-4043-9A63-9EF1C80E5DD9}" dt="2023-06-02T20:59:04.932" v="9109" actId="14100"/>
          <ac:spMkLst>
            <pc:docMk/>
            <pc:sldMk cId="164523660" sldId="305"/>
            <ac:spMk id="486" creationId="{00000000-0000-0000-0000-000000000000}"/>
          </ac:spMkLst>
        </pc:spChg>
        <pc:spChg chg="mod">
          <ac:chgData name="Akul Arun /DS" userId="86a59505-1c39-42df-b73d-44282e87df83" providerId="ADAL" clId="{D2B0CD27-7155-4043-9A63-9EF1C80E5DD9}" dt="2023-06-02T20:59:16.594" v="9121" actId="14100"/>
          <ac:spMkLst>
            <pc:docMk/>
            <pc:sldMk cId="164523660" sldId="305"/>
            <ac:spMk id="490" creationId="{00000000-0000-0000-0000-000000000000}"/>
          </ac:spMkLst>
        </pc:spChg>
        <pc:grpChg chg="del mod">
          <ac:chgData name="Akul Arun /DS" userId="86a59505-1c39-42df-b73d-44282e87df83" providerId="ADAL" clId="{D2B0CD27-7155-4043-9A63-9EF1C80E5DD9}" dt="2023-06-02T19:20:21.637" v="7170" actId="21"/>
          <ac:grpSpMkLst>
            <pc:docMk/>
            <pc:sldMk cId="164523660" sldId="305"/>
            <ac:grpSpMk id="493" creationId="{00000000-0000-0000-0000-000000000000}"/>
          </ac:grpSpMkLst>
        </pc:grpChg>
        <pc:cxnChg chg="add mod">
          <ac:chgData name="Akul Arun /DS" userId="86a59505-1c39-42df-b73d-44282e87df83" providerId="ADAL" clId="{D2B0CD27-7155-4043-9A63-9EF1C80E5DD9}" dt="2023-06-02T19:23:01.940" v="7240" actId="1582"/>
          <ac:cxnSpMkLst>
            <pc:docMk/>
            <pc:sldMk cId="164523660" sldId="305"/>
            <ac:cxnSpMk id="17" creationId="{D899D824-4EC1-77D4-6B57-00C5FD19EF66}"/>
          </ac:cxnSpMkLst>
        </pc:cxnChg>
        <pc:cxnChg chg="mod">
          <ac:chgData name="Akul Arun /DS" userId="86a59505-1c39-42df-b73d-44282e87df83" providerId="ADAL" clId="{D2B0CD27-7155-4043-9A63-9EF1C80E5DD9}" dt="2023-06-02T19:22:42.728" v="7237" actId="14100"/>
          <ac:cxnSpMkLst>
            <pc:docMk/>
            <pc:sldMk cId="164523660" sldId="305"/>
            <ac:cxnSpMk id="515" creationId="{00000000-0000-0000-0000-000000000000}"/>
          </ac:cxnSpMkLst>
        </pc:cxnChg>
        <pc:cxnChg chg="mod">
          <ac:chgData name="Akul Arun /DS" userId="86a59505-1c39-42df-b73d-44282e87df83" providerId="ADAL" clId="{D2B0CD27-7155-4043-9A63-9EF1C80E5DD9}" dt="2023-06-02T19:21:05.852" v="7180" actId="14100"/>
          <ac:cxnSpMkLst>
            <pc:docMk/>
            <pc:sldMk cId="164523660" sldId="305"/>
            <ac:cxnSpMk id="516" creationId="{00000000-0000-0000-0000-000000000000}"/>
          </ac:cxnSpMkLst>
        </pc:cxnChg>
      </pc:sldChg>
      <pc:sldChg chg="addSp delSp modSp add del mod">
        <pc:chgData name="Akul Arun /DS" userId="86a59505-1c39-42df-b73d-44282e87df83" providerId="ADAL" clId="{D2B0CD27-7155-4043-9A63-9EF1C80E5DD9}" dt="2023-06-02T19:26:14.879" v="7295" actId="2696"/>
        <pc:sldMkLst>
          <pc:docMk/>
          <pc:sldMk cId="2888629" sldId="306"/>
        </pc:sldMkLst>
        <pc:spChg chg="mod">
          <ac:chgData name="Akul Arun /DS" userId="86a59505-1c39-42df-b73d-44282e87df83" providerId="ADAL" clId="{D2B0CD27-7155-4043-9A63-9EF1C80E5DD9}" dt="2023-06-02T19:07:01.946" v="7051"/>
          <ac:spMkLst>
            <pc:docMk/>
            <pc:sldMk cId="2888629" sldId="306"/>
            <ac:spMk id="4" creationId="{02211F6A-5557-14E3-4EF6-503F9EBF3674}"/>
          </ac:spMkLst>
        </pc:spChg>
        <pc:spChg chg="mod">
          <ac:chgData name="Akul Arun /DS" userId="86a59505-1c39-42df-b73d-44282e87df83" providerId="ADAL" clId="{D2B0CD27-7155-4043-9A63-9EF1C80E5DD9}" dt="2023-06-02T19:07:01.946" v="7051"/>
          <ac:spMkLst>
            <pc:docMk/>
            <pc:sldMk cId="2888629" sldId="306"/>
            <ac:spMk id="6" creationId="{6A283C4F-2F87-0D7C-FDBB-02C724342E92}"/>
          </ac:spMkLst>
        </pc:spChg>
        <pc:spChg chg="mod">
          <ac:chgData name="Akul Arun /DS" userId="86a59505-1c39-42df-b73d-44282e87df83" providerId="ADAL" clId="{D2B0CD27-7155-4043-9A63-9EF1C80E5DD9}" dt="2023-06-02T19:07:01.946" v="7051"/>
          <ac:spMkLst>
            <pc:docMk/>
            <pc:sldMk cId="2888629" sldId="306"/>
            <ac:spMk id="7" creationId="{38C5AAFE-ABE4-01AA-686E-BAB735471C7E}"/>
          </ac:spMkLst>
        </pc:spChg>
        <pc:spChg chg="mod">
          <ac:chgData name="Akul Arun /DS" userId="86a59505-1c39-42df-b73d-44282e87df83" providerId="ADAL" clId="{D2B0CD27-7155-4043-9A63-9EF1C80E5DD9}" dt="2023-06-02T19:07:01.946" v="7051"/>
          <ac:spMkLst>
            <pc:docMk/>
            <pc:sldMk cId="2888629" sldId="306"/>
            <ac:spMk id="8" creationId="{07BF7D0E-0C05-101F-5721-5235977FA74B}"/>
          </ac:spMkLst>
        </pc:spChg>
        <pc:spChg chg="mod">
          <ac:chgData name="Akul Arun /DS" userId="86a59505-1c39-42df-b73d-44282e87df83" providerId="ADAL" clId="{D2B0CD27-7155-4043-9A63-9EF1C80E5DD9}" dt="2023-06-02T19:07:01.946" v="7051"/>
          <ac:spMkLst>
            <pc:docMk/>
            <pc:sldMk cId="2888629" sldId="306"/>
            <ac:spMk id="9" creationId="{78E7AA40-F27C-B48D-67F8-BAA8272D71E5}"/>
          </ac:spMkLst>
        </pc:spChg>
        <pc:spChg chg="mod">
          <ac:chgData name="Akul Arun /DS" userId="86a59505-1c39-42df-b73d-44282e87df83" providerId="ADAL" clId="{D2B0CD27-7155-4043-9A63-9EF1C80E5DD9}" dt="2023-06-02T19:07:01.946" v="7051"/>
          <ac:spMkLst>
            <pc:docMk/>
            <pc:sldMk cId="2888629" sldId="306"/>
            <ac:spMk id="10" creationId="{37E79C90-3EC6-A9B0-FC1D-A26572310013}"/>
          </ac:spMkLst>
        </pc:spChg>
        <pc:spChg chg="mod">
          <ac:chgData name="Akul Arun /DS" userId="86a59505-1c39-42df-b73d-44282e87df83" providerId="ADAL" clId="{D2B0CD27-7155-4043-9A63-9EF1C80E5DD9}" dt="2023-06-02T19:07:01.946" v="7051"/>
          <ac:spMkLst>
            <pc:docMk/>
            <pc:sldMk cId="2888629" sldId="306"/>
            <ac:spMk id="11" creationId="{4B2B45F9-E82C-50A0-5490-DB96DDE85B08}"/>
          </ac:spMkLst>
        </pc:spChg>
        <pc:spChg chg="mod">
          <ac:chgData name="Akul Arun /DS" userId="86a59505-1c39-42df-b73d-44282e87df83" providerId="ADAL" clId="{D2B0CD27-7155-4043-9A63-9EF1C80E5DD9}" dt="2023-06-02T19:07:01.946" v="7051"/>
          <ac:spMkLst>
            <pc:docMk/>
            <pc:sldMk cId="2888629" sldId="306"/>
            <ac:spMk id="12" creationId="{3D086A1F-765E-5895-F788-D5DD23B2293E}"/>
          </ac:spMkLst>
        </pc:spChg>
        <pc:spChg chg="mod">
          <ac:chgData name="Akul Arun /DS" userId="86a59505-1c39-42df-b73d-44282e87df83" providerId="ADAL" clId="{D2B0CD27-7155-4043-9A63-9EF1C80E5DD9}" dt="2023-06-02T19:07:01.946" v="7051"/>
          <ac:spMkLst>
            <pc:docMk/>
            <pc:sldMk cId="2888629" sldId="306"/>
            <ac:spMk id="13" creationId="{87368D60-EB27-57CA-665A-74B3DA34D212}"/>
          </ac:spMkLst>
        </pc:spChg>
        <pc:spChg chg="mod">
          <ac:chgData name="Akul Arun /DS" userId="86a59505-1c39-42df-b73d-44282e87df83" providerId="ADAL" clId="{D2B0CD27-7155-4043-9A63-9EF1C80E5DD9}" dt="2023-06-02T19:07:01.946" v="7051"/>
          <ac:spMkLst>
            <pc:docMk/>
            <pc:sldMk cId="2888629" sldId="306"/>
            <ac:spMk id="14" creationId="{18DBE202-B2B7-1D07-561D-F126D15D5BD2}"/>
          </ac:spMkLst>
        </pc:spChg>
        <pc:spChg chg="mod">
          <ac:chgData name="Akul Arun /DS" userId="86a59505-1c39-42df-b73d-44282e87df83" providerId="ADAL" clId="{D2B0CD27-7155-4043-9A63-9EF1C80E5DD9}" dt="2023-06-02T19:07:01.946" v="7051"/>
          <ac:spMkLst>
            <pc:docMk/>
            <pc:sldMk cId="2888629" sldId="306"/>
            <ac:spMk id="15" creationId="{19D4B053-3D9E-5F31-D084-806A4441BF61}"/>
          </ac:spMkLst>
        </pc:spChg>
        <pc:spChg chg="mod">
          <ac:chgData name="Akul Arun /DS" userId="86a59505-1c39-42df-b73d-44282e87df83" providerId="ADAL" clId="{D2B0CD27-7155-4043-9A63-9EF1C80E5DD9}" dt="2023-06-02T19:07:01.946" v="7051"/>
          <ac:spMkLst>
            <pc:docMk/>
            <pc:sldMk cId="2888629" sldId="306"/>
            <ac:spMk id="16" creationId="{B49C4A43-825A-AA06-B8A3-1AADFAED7D3D}"/>
          </ac:spMkLst>
        </pc:spChg>
        <pc:spChg chg="mod">
          <ac:chgData name="Akul Arun /DS" userId="86a59505-1c39-42df-b73d-44282e87df83" providerId="ADAL" clId="{D2B0CD27-7155-4043-9A63-9EF1C80E5DD9}" dt="2023-06-02T19:07:01.946" v="7051"/>
          <ac:spMkLst>
            <pc:docMk/>
            <pc:sldMk cId="2888629" sldId="306"/>
            <ac:spMk id="17" creationId="{BAED40AA-3F41-0ABB-068B-BA5D7A926E9E}"/>
          </ac:spMkLst>
        </pc:spChg>
        <pc:spChg chg="mod">
          <ac:chgData name="Akul Arun /DS" userId="86a59505-1c39-42df-b73d-44282e87df83" providerId="ADAL" clId="{D2B0CD27-7155-4043-9A63-9EF1C80E5DD9}" dt="2023-06-02T19:07:01.946" v="7051"/>
          <ac:spMkLst>
            <pc:docMk/>
            <pc:sldMk cId="2888629" sldId="306"/>
            <ac:spMk id="18" creationId="{ED996531-2311-5E83-D7DD-41A262280C5A}"/>
          </ac:spMkLst>
        </pc:spChg>
        <pc:spChg chg="mod">
          <ac:chgData name="Akul Arun /DS" userId="86a59505-1c39-42df-b73d-44282e87df83" providerId="ADAL" clId="{D2B0CD27-7155-4043-9A63-9EF1C80E5DD9}" dt="2023-06-02T19:07:01.946" v="7051"/>
          <ac:spMkLst>
            <pc:docMk/>
            <pc:sldMk cId="2888629" sldId="306"/>
            <ac:spMk id="19" creationId="{D82B16AA-D527-E5E9-5698-AC63ACCDFD7F}"/>
          </ac:spMkLst>
        </pc:spChg>
        <pc:spChg chg="mod">
          <ac:chgData name="Akul Arun /DS" userId="86a59505-1c39-42df-b73d-44282e87df83" providerId="ADAL" clId="{D2B0CD27-7155-4043-9A63-9EF1C80E5DD9}" dt="2023-06-02T19:07:01.946" v="7051"/>
          <ac:spMkLst>
            <pc:docMk/>
            <pc:sldMk cId="2888629" sldId="306"/>
            <ac:spMk id="20" creationId="{4190F131-D422-6C71-444F-F58FD39ADF1A}"/>
          </ac:spMkLst>
        </pc:spChg>
        <pc:spChg chg="mod">
          <ac:chgData name="Akul Arun /DS" userId="86a59505-1c39-42df-b73d-44282e87df83" providerId="ADAL" clId="{D2B0CD27-7155-4043-9A63-9EF1C80E5DD9}" dt="2023-06-02T19:07:01.946" v="7051"/>
          <ac:spMkLst>
            <pc:docMk/>
            <pc:sldMk cId="2888629" sldId="306"/>
            <ac:spMk id="21" creationId="{FBAF6EAE-F4F4-17DA-8A22-1C6E64B07742}"/>
          </ac:spMkLst>
        </pc:spChg>
        <pc:spChg chg="mod">
          <ac:chgData name="Akul Arun /DS" userId="86a59505-1c39-42df-b73d-44282e87df83" providerId="ADAL" clId="{D2B0CD27-7155-4043-9A63-9EF1C80E5DD9}" dt="2023-06-02T19:07:01.946" v="7051"/>
          <ac:spMkLst>
            <pc:docMk/>
            <pc:sldMk cId="2888629" sldId="306"/>
            <ac:spMk id="22" creationId="{EC7A2B56-8026-17DE-C7CF-782B7417F016}"/>
          </ac:spMkLst>
        </pc:spChg>
        <pc:spChg chg="mod">
          <ac:chgData name="Akul Arun /DS" userId="86a59505-1c39-42df-b73d-44282e87df83" providerId="ADAL" clId="{D2B0CD27-7155-4043-9A63-9EF1C80E5DD9}" dt="2023-06-02T19:07:01.946" v="7051"/>
          <ac:spMkLst>
            <pc:docMk/>
            <pc:sldMk cId="2888629" sldId="306"/>
            <ac:spMk id="23" creationId="{83E3EC12-F8E6-A7A7-2289-2DCAA4F4D496}"/>
          </ac:spMkLst>
        </pc:spChg>
        <pc:spChg chg="mod">
          <ac:chgData name="Akul Arun /DS" userId="86a59505-1c39-42df-b73d-44282e87df83" providerId="ADAL" clId="{D2B0CD27-7155-4043-9A63-9EF1C80E5DD9}" dt="2023-06-02T19:07:01.946" v="7051"/>
          <ac:spMkLst>
            <pc:docMk/>
            <pc:sldMk cId="2888629" sldId="306"/>
            <ac:spMk id="24" creationId="{FE7A7297-51E7-8A5F-B7E0-6A930276C807}"/>
          </ac:spMkLst>
        </pc:spChg>
        <pc:spChg chg="mod">
          <ac:chgData name="Akul Arun /DS" userId="86a59505-1c39-42df-b73d-44282e87df83" providerId="ADAL" clId="{D2B0CD27-7155-4043-9A63-9EF1C80E5DD9}" dt="2023-06-02T19:07:01.946" v="7051"/>
          <ac:spMkLst>
            <pc:docMk/>
            <pc:sldMk cId="2888629" sldId="306"/>
            <ac:spMk id="25" creationId="{DF42CEDE-4B1E-642B-17E7-293445D6C7D7}"/>
          </ac:spMkLst>
        </pc:spChg>
        <pc:spChg chg="mod">
          <ac:chgData name="Akul Arun /DS" userId="86a59505-1c39-42df-b73d-44282e87df83" providerId="ADAL" clId="{D2B0CD27-7155-4043-9A63-9EF1C80E5DD9}" dt="2023-06-02T19:07:01.946" v="7051"/>
          <ac:spMkLst>
            <pc:docMk/>
            <pc:sldMk cId="2888629" sldId="306"/>
            <ac:spMk id="26" creationId="{5B8D7E8C-29A2-3C12-32EA-DFE533AB34F2}"/>
          </ac:spMkLst>
        </pc:spChg>
        <pc:spChg chg="mod">
          <ac:chgData name="Akul Arun /DS" userId="86a59505-1c39-42df-b73d-44282e87df83" providerId="ADAL" clId="{D2B0CD27-7155-4043-9A63-9EF1C80E5DD9}" dt="2023-06-02T19:07:01.946" v="7051"/>
          <ac:spMkLst>
            <pc:docMk/>
            <pc:sldMk cId="2888629" sldId="306"/>
            <ac:spMk id="27" creationId="{0177B902-57A1-7195-1767-D33825DA4552}"/>
          </ac:spMkLst>
        </pc:spChg>
        <pc:spChg chg="mod">
          <ac:chgData name="Akul Arun /DS" userId="86a59505-1c39-42df-b73d-44282e87df83" providerId="ADAL" clId="{D2B0CD27-7155-4043-9A63-9EF1C80E5DD9}" dt="2023-06-02T19:07:01.946" v="7051"/>
          <ac:spMkLst>
            <pc:docMk/>
            <pc:sldMk cId="2888629" sldId="306"/>
            <ac:spMk id="28" creationId="{7C252500-2C5D-A56B-535C-1C0E65730E5A}"/>
          </ac:spMkLst>
        </pc:spChg>
        <pc:spChg chg="mod">
          <ac:chgData name="Akul Arun /DS" userId="86a59505-1c39-42df-b73d-44282e87df83" providerId="ADAL" clId="{D2B0CD27-7155-4043-9A63-9EF1C80E5DD9}" dt="2023-06-02T19:07:01.946" v="7051"/>
          <ac:spMkLst>
            <pc:docMk/>
            <pc:sldMk cId="2888629" sldId="306"/>
            <ac:spMk id="29" creationId="{4C71EC75-4B53-2213-A917-8FF32428A7A7}"/>
          </ac:spMkLst>
        </pc:spChg>
        <pc:spChg chg="mod">
          <ac:chgData name="Akul Arun /DS" userId="86a59505-1c39-42df-b73d-44282e87df83" providerId="ADAL" clId="{D2B0CD27-7155-4043-9A63-9EF1C80E5DD9}" dt="2023-06-02T19:07:01.946" v="7051"/>
          <ac:spMkLst>
            <pc:docMk/>
            <pc:sldMk cId="2888629" sldId="306"/>
            <ac:spMk id="30" creationId="{80912F95-09A4-A892-A29A-D5F4E1CEF7D4}"/>
          </ac:spMkLst>
        </pc:spChg>
        <pc:spChg chg="mod">
          <ac:chgData name="Akul Arun /DS" userId="86a59505-1c39-42df-b73d-44282e87df83" providerId="ADAL" clId="{D2B0CD27-7155-4043-9A63-9EF1C80E5DD9}" dt="2023-06-02T19:07:01.946" v="7051"/>
          <ac:spMkLst>
            <pc:docMk/>
            <pc:sldMk cId="2888629" sldId="306"/>
            <ac:spMk id="31" creationId="{1067FBB1-BD1C-53B0-0BA5-5F4F51F6BEB0}"/>
          </ac:spMkLst>
        </pc:spChg>
        <pc:spChg chg="mod">
          <ac:chgData name="Akul Arun /DS" userId="86a59505-1c39-42df-b73d-44282e87df83" providerId="ADAL" clId="{D2B0CD27-7155-4043-9A63-9EF1C80E5DD9}" dt="2023-06-02T19:07:01.946" v="7051"/>
          <ac:spMkLst>
            <pc:docMk/>
            <pc:sldMk cId="2888629" sldId="306"/>
            <ac:spMk id="32" creationId="{0F0519D7-4F91-EA68-7DD9-A662F5DFAAEC}"/>
          </ac:spMkLst>
        </pc:spChg>
        <pc:spChg chg="mod">
          <ac:chgData name="Akul Arun /DS" userId="86a59505-1c39-42df-b73d-44282e87df83" providerId="ADAL" clId="{D2B0CD27-7155-4043-9A63-9EF1C80E5DD9}" dt="2023-06-02T19:07:01.946" v="7051"/>
          <ac:spMkLst>
            <pc:docMk/>
            <pc:sldMk cId="2888629" sldId="306"/>
            <ac:spMk id="33" creationId="{B16C0D6B-6323-79C9-138C-83DBA9F4FD48}"/>
          </ac:spMkLst>
        </pc:spChg>
        <pc:spChg chg="mod">
          <ac:chgData name="Akul Arun /DS" userId="86a59505-1c39-42df-b73d-44282e87df83" providerId="ADAL" clId="{D2B0CD27-7155-4043-9A63-9EF1C80E5DD9}" dt="2023-06-02T19:07:01.946" v="7051"/>
          <ac:spMkLst>
            <pc:docMk/>
            <pc:sldMk cId="2888629" sldId="306"/>
            <ac:spMk id="34" creationId="{2D21DA71-7E2B-4E08-1186-C45D5475B42E}"/>
          </ac:spMkLst>
        </pc:spChg>
        <pc:spChg chg="mod">
          <ac:chgData name="Akul Arun /DS" userId="86a59505-1c39-42df-b73d-44282e87df83" providerId="ADAL" clId="{D2B0CD27-7155-4043-9A63-9EF1C80E5DD9}" dt="2023-06-02T19:07:01.946" v="7051"/>
          <ac:spMkLst>
            <pc:docMk/>
            <pc:sldMk cId="2888629" sldId="306"/>
            <ac:spMk id="35" creationId="{68A31183-29E5-1B33-DBC3-0B51F5F4C209}"/>
          </ac:spMkLst>
        </pc:spChg>
        <pc:spChg chg="mod">
          <ac:chgData name="Akul Arun /DS" userId="86a59505-1c39-42df-b73d-44282e87df83" providerId="ADAL" clId="{D2B0CD27-7155-4043-9A63-9EF1C80E5DD9}" dt="2023-06-02T19:07:01.946" v="7051"/>
          <ac:spMkLst>
            <pc:docMk/>
            <pc:sldMk cId="2888629" sldId="306"/>
            <ac:spMk id="36" creationId="{B7373FA0-413F-08F4-9959-E3ABD6B412B4}"/>
          </ac:spMkLst>
        </pc:spChg>
        <pc:spChg chg="mod">
          <ac:chgData name="Akul Arun /DS" userId="86a59505-1c39-42df-b73d-44282e87df83" providerId="ADAL" clId="{D2B0CD27-7155-4043-9A63-9EF1C80E5DD9}" dt="2023-06-02T19:07:01.946" v="7051"/>
          <ac:spMkLst>
            <pc:docMk/>
            <pc:sldMk cId="2888629" sldId="306"/>
            <ac:spMk id="37" creationId="{35797B6C-47F3-F21E-B800-0C152519B4F9}"/>
          </ac:spMkLst>
        </pc:spChg>
        <pc:spChg chg="mod">
          <ac:chgData name="Akul Arun /DS" userId="86a59505-1c39-42df-b73d-44282e87df83" providerId="ADAL" clId="{D2B0CD27-7155-4043-9A63-9EF1C80E5DD9}" dt="2023-06-02T19:07:01.946" v="7051"/>
          <ac:spMkLst>
            <pc:docMk/>
            <pc:sldMk cId="2888629" sldId="306"/>
            <ac:spMk id="38" creationId="{72E4F8BD-2DF7-BC29-295D-667BDC3F90B5}"/>
          </ac:spMkLst>
        </pc:spChg>
        <pc:spChg chg="mod">
          <ac:chgData name="Akul Arun /DS" userId="86a59505-1c39-42df-b73d-44282e87df83" providerId="ADAL" clId="{D2B0CD27-7155-4043-9A63-9EF1C80E5DD9}" dt="2023-06-02T19:07:01.946" v="7051"/>
          <ac:spMkLst>
            <pc:docMk/>
            <pc:sldMk cId="2888629" sldId="306"/>
            <ac:spMk id="39" creationId="{E5C0451D-BB65-7FA2-7440-A55F59145614}"/>
          </ac:spMkLst>
        </pc:spChg>
        <pc:spChg chg="mod">
          <ac:chgData name="Akul Arun /DS" userId="86a59505-1c39-42df-b73d-44282e87df83" providerId="ADAL" clId="{D2B0CD27-7155-4043-9A63-9EF1C80E5DD9}" dt="2023-06-02T19:07:01.946" v="7051"/>
          <ac:spMkLst>
            <pc:docMk/>
            <pc:sldMk cId="2888629" sldId="306"/>
            <ac:spMk id="40" creationId="{7DB669EE-793D-96C7-EB32-EFCFAD2CC647}"/>
          </ac:spMkLst>
        </pc:spChg>
        <pc:spChg chg="mod">
          <ac:chgData name="Akul Arun /DS" userId="86a59505-1c39-42df-b73d-44282e87df83" providerId="ADAL" clId="{D2B0CD27-7155-4043-9A63-9EF1C80E5DD9}" dt="2023-06-02T19:07:01.946" v="7051"/>
          <ac:spMkLst>
            <pc:docMk/>
            <pc:sldMk cId="2888629" sldId="306"/>
            <ac:spMk id="41" creationId="{5CB8B658-D042-18AE-A307-673139E9E85D}"/>
          </ac:spMkLst>
        </pc:spChg>
        <pc:spChg chg="mod">
          <ac:chgData name="Akul Arun /DS" userId="86a59505-1c39-42df-b73d-44282e87df83" providerId="ADAL" clId="{D2B0CD27-7155-4043-9A63-9EF1C80E5DD9}" dt="2023-06-02T19:07:01.946" v="7051"/>
          <ac:spMkLst>
            <pc:docMk/>
            <pc:sldMk cId="2888629" sldId="306"/>
            <ac:spMk id="42" creationId="{5314C8F5-AF6E-859C-5C92-16AF734E8363}"/>
          </ac:spMkLst>
        </pc:spChg>
        <pc:spChg chg="mod">
          <ac:chgData name="Akul Arun /DS" userId="86a59505-1c39-42df-b73d-44282e87df83" providerId="ADAL" clId="{D2B0CD27-7155-4043-9A63-9EF1C80E5DD9}" dt="2023-06-02T19:07:01.946" v="7051"/>
          <ac:spMkLst>
            <pc:docMk/>
            <pc:sldMk cId="2888629" sldId="306"/>
            <ac:spMk id="43" creationId="{FF579D28-A53F-7272-36D1-D40A9296A42A}"/>
          </ac:spMkLst>
        </pc:spChg>
        <pc:spChg chg="mod">
          <ac:chgData name="Akul Arun /DS" userId="86a59505-1c39-42df-b73d-44282e87df83" providerId="ADAL" clId="{D2B0CD27-7155-4043-9A63-9EF1C80E5DD9}" dt="2023-06-02T19:07:01.946" v="7051"/>
          <ac:spMkLst>
            <pc:docMk/>
            <pc:sldMk cId="2888629" sldId="306"/>
            <ac:spMk id="44" creationId="{03405968-EB86-B9B2-B1C3-42E8EF0D6E2F}"/>
          </ac:spMkLst>
        </pc:spChg>
        <pc:spChg chg="mod">
          <ac:chgData name="Akul Arun /DS" userId="86a59505-1c39-42df-b73d-44282e87df83" providerId="ADAL" clId="{D2B0CD27-7155-4043-9A63-9EF1C80E5DD9}" dt="2023-06-02T19:07:01.946" v="7051"/>
          <ac:spMkLst>
            <pc:docMk/>
            <pc:sldMk cId="2888629" sldId="306"/>
            <ac:spMk id="45" creationId="{6A21268C-6BB7-A8A8-101A-A1E74A0282EF}"/>
          </ac:spMkLst>
        </pc:spChg>
        <pc:spChg chg="mod">
          <ac:chgData name="Akul Arun /DS" userId="86a59505-1c39-42df-b73d-44282e87df83" providerId="ADAL" clId="{D2B0CD27-7155-4043-9A63-9EF1C80E5DD9}" dt="2023-06-02T19:07:01.946" v="7051"/>
          <ac:spMkLst>
            <pc:docMk/>
            <pc:sldMk cId="2888629" sldId="306"/>
            <ac:spMk id="46" creationId="{FC37292D-08D0-52BF-D6C5-55C94567A7B5}"/>
          </ac:spMkLst>
        </pc:spChg>
        <pc:spChg chg="mod">
          <ac:chgData name="Akul Arun /DS" userId="86a59505-1c39-42df-b73d-44282e87df83" providerId="ADAL" clId="{D2B0CD27-7155-4043-9A63-9EF1C80E5DD9}" dt="2023-06-02T19:07:01.946" v="7051"/>
          <ac:spMkLst>
            <pc:docMk/>
            <pc:sldMk cId="2888629" sldId="306"/>
            <ac:spMk id="47" creationId="{F4B9D5C6-A02A-325B-4CAD-26C9D22DBC08}"/>
          </ac:spMkLst>
        </pc:spChg>
        <pc:spChg chg="mod">
          <ac:chgData name="Akul Arun /DS" userId="86a59505-1c39-42df-b73d-44282e87df83" providerId="ADAL" clId="{D2B0CD27-7155-4043-9A63-9EF1C80E5DD9}" dt="2023-06-02T19:07:01.946" v="7051"/>
          <ac:spMkLst>
            <pc:docMk/>
            <pc:sldMk cId="2888629" sldId="306"/>
            <ac:spMk id="48" creationId="{7438983E-D3CB-1575-D5A9-E1DDCBBE15EF}"/>
          </ac:spMkLst>
        </pc:spChg>
        <pc:spChg chg="mod">
          <ac:chgData name="Akul Arun /DS" userId="86a59505-1c39-42df-b73d-44282e87df83" providerId="ADAL" clId="{D2B0CD27-7155-4043-9A63-9EF1C80E5DD9}" dt="2023-06-02T19:07:01.946" v="7051"/>
          <ac:spMkLst>
            <pc:docMk/>
            <pc:sldMk cId="2888629" sldId="306"/>
            <ac:spMk id="49" creationId="{EBD6891C-F192-CE97-83BA-D239407EB29D}"/>
          </ac:spMkLst>
        </pc:spChg>
        <pc:spChg chg="mod">
          <ac:chgData name="Akul Arun /DS" userId="86a59505-1c39-42df-b73d-44282e87df83" providerId="ADAL" clId="{D2B0CD27-7155-4043-9A63-9EF1C80E5DD9}" dt="2023-06-02T19:07:01.946" v="7051"/>
          <ac:spMkLst>
            <pc:docMk/>
            <pc:sldMk cId="2888629" sldId="306"/>
            <ac:spMk id="50" creationId="{100B828F-356E-DC7A-9363-F99F2848B8B5}"/>
          </ac:spMkLst>
        </pc:spChg>
        <pc:spChg chg="mod">
          <ac:chgData name="Akul Arun /DS" userId="86a59505-1c39-42df-b73d-44282e87df83" providerId="ADAL" clId="{D2B0CD27-7155-4043-9A63-9EF1C80E5DD9}" dt="2023-06-02T19:07:01.946" v="7051"/>
          <ac:spMkLst>
            <pc:docMk/>
            <pc:sldMk cId="2888629" sldId="306"/>
            <ac:spMk id="51" creationId="{DBD9DC23-4F4D-898F-895C-BE28CC69A62A}"/>
          </ac:spMkLst>
        </pc:spChg>
        <pc:spChg chg="mod">
          <ac:chgData name="Akul Arun /DS" userId="86a59505-1c39-42df-b73d-44282e87df83" providerId="ADAL" clId="{D2B0CD27-7155-4043-9A63-9EF1C80E5DD9}" dt="2023-06-02T19:07:01.946" v="7051"/>
          <ac:spMkLst>
            <pc:docMk/>
            <pc:sldMk cId="2888629" sldId="306"/>
            <ac:spMk id="52" creationId="{CE4306E3-0B93-39FA-5C47-633AA86EEB4B}"/>
          </ac:spMkLst>
        </pc:spChg>
        <pc:spChg chg="mod">
          <ac:chgData name="Akul Arun /DS" userId="86a59505-1c39-42df-b73d-44282e87df83" providerId="ADAL" clId="{D2B0CD27-7155-4043-9A63-9EF1C80E5DD9}" dt="2023-06-02T19:07:01.946" v="7051"/>
          <ac:spMkLst>
            <pc:docMk/>
            <pc:sldMk cId="2888629" sldId="306"/>
            <ac:spMk id="53" creationId="{42216977-81AE-E549-4A11-B7F8F500DF43}"/>
          </ac:spMkLst>
        </pc:spChg>
        <pc:spChg chg="mod">
          <ac:chgData name="Akul Arun /DS" userId="86a59505-1c39-42df-b73d-44282e87df83" providerId="ADAL" clId="{D2B0CD27-7155-4043-9A63-9EF1C80E5DD9}" dt="2023-06-02T19:07:01.946" v="7051"/>
          <ac:spMkLst>
            <pc:docMk/>
            <pc:sldMk cId="2888629" sldId="306"/>
            <ac:spMk id="54" creationId="{5496424A-1114-3842-E222-C0D64409B171}"/>
          </ac:spMkLst>
        </pc:spChg>
        <pc:spChg chg="mod">
          <ac:chgData name="Akul Arun /DS" userId="86a59505-1c39-42df-b73d-44282e87df83" providerId="ADAL" clId="{D2B0CD27-7155-4043-9A63-9EF1C80E5DD9}" dt="2023-06-02T19:07:01.946" v="7051"/>
          <ac:spMkLst>
            <pc:docMk/>
            <pc:sldMk cId="2888629" sldId="306"/>
            <ac:spMk id="55" creationId="{3B43B98B-9B60-5255-B89B-2B4D518938E3}"/>
          </ac:spMkLst>
        </pc:spChg>
        <pc:spChg chg="mod">
          <ac:chgData name="Akul Arun /DS" userId="86a59505-1c39-42df-b73d-44282e87df83" providerId="ADAL" clId="{D2B0CD27-7155-4043-9A63-9EF1C80E5DD9}" dt="2023-06-02T19:07:01.946" v="7051"/>
          <ac:spMkLst>
            <pc:docMk/>
            <pc:sldMk cId="2888629" sldId="306"/>
            <ac:spMk id="56" creationId="{C0BC4646-536C-AAFE-4189-F42C7D6269FC}"/>
          </ac:spMkLst>
        </pc:spChg>
        <pc:spChg chg="mod">
          <ac:chgData name="Akul Arun /DS" userId="86a59505-1c39-42df-b73d-44282e87df83" providerId="ADAL" clId="{D2B0CD27-7155-4043-9A63-9EF1C80E5DD9}" dt="2023-06-02T19:07:01.946" v="7051"/>
          <ac:spMkLst>
            <pc:docMk/>
            <pc:sldMk cId="2888629" sldId="306"/>
            <ac:spMk id="57" creationId="{89354B77-91B3-E3DF-5432-EDD65FF93A55}"/>
          </ac:spMkLst>
        </pc:spChg>
        <pc:spChg chg="mod">
          <ac:chgData name="Akul Arun /DS" userId="86a59505-1c39-42df-b73d-44282e87df83" providerId="ADAL" clId="{D2B0CD27-7155-4043-9A63-9EF1C80E5DD9}" dt="2023-06-02T19:07:01.946" v="7051"/>
          <ac:spMkLst>
            <pc:docMk/>
            <pc:sldMk cId="2888629" sldId="306"/>
            <ac:spMk id="58" creationId="{9D5A9A16-146D-0DA6-E0BD-66F9FED4F6DA}"/>
          </ac:spMkLst>
        </pc:spChg>
        <pc:spChg chg="mod">
          <ac:chgData name="Akul Arun /DS" userId="86a59505-1c39-42df-b73d-44282e87df83" providerId="ADAL" clId="{D2B0CD27-7155-4043-9A63-9EF1C80E5DD9}" dt="2023-06-02T19:07:01.946" v="7051"/>
          <ac:spMkLst>
            <pc:docMk/>
            <pc:sldMk cId="2888629" sldId="306"/>
            <ac:spMk id="59" creationId="{5557E7F6-627B-E2BE-045E-426F2EEC8264}"/>
          </ac:spMkLst>
        </pc:spChg>
        <pc:spChg chg="mod">
          <ac:chgData name="Akul Arun /DS" userId="86a59505-1c39-42df-b73d-44282e87df83" providerId="ADAL" clId="{D2B0CD27-7155-4043-9A63-9EF1C80E5DD9}" dt="2023-06-02T19:07:01.946" v="7051"/>
          <ac:spMkLst>
            <pc:docMk/>
            <pc:sldMk cId="2888629" sldId="306"/>
            <ac:spMk id="60" creationId="{F62AAEDF-FC2B-E4FE-F084-88DC7EFABA33}"/>
          </ac:spMkLst>
        </pc:spChg>
        <pc:spChg chg="mod">
          <ac:chgData name="Akul Arun /DS" userId="86a59505-1c39-42df-b73d-44282e87df83" providerId="ADAL" clId="{D2B0CD27-7155-4043-9A63-9EF1C80E5DD9}" dt="2023-06-02T19:07:01.946" v="7051"/>
          <ac:spMkLst>
            <pc:docMk/>
            <pc:sldMk cId="2888629" sldId="306"/>
            <ac:spMk id="61" creationId="{956D13D2-FF83-F545-65A9-06563DC7C87F}"/>
          </ac:spMkLst>
        </pc:spChg>
        <pc:spChg chg="mod">
          <ac:chgData name="Akul Arun /DS" userId="86a59505-1c39-42df-b73d-44282e87df83" providerId="ADAL" clId="{D2B0CD27-7155-4043-9A63-9EF1C80E5DD9}" dt="2023-06-02T19:07:01.946" v="7051"/>
          <ac:spMkLst>
            <pc:docMk/>
            <pc:sldMk cId="2888629" sldId="306"/>
            <ac:spMk id="62" creationId="{43A9C709-6964-F72E-40B4-76B4E0156C2A}"/>
          </ac:spMkLst>
        </pc:spChg>
        <pc:spChg chg="mod">
          <ac:chgData name="Akul Arun /DS" userId="86a59505-1c39-42df-b73d-44282e87df83" providerId="ADAL" clId="{D2B0CD27-7155-4043-9A63-9EF1C80E5DD9}" dt="2023-06-02T19:07:01.946" v="7051"/>
          <ac:spMkLst>
            <pc:docMk/>
            <pc:sldMk cId="2888629" sldId="306"/>
            <ac:spMk id="63" creationId="{340E313B-C71D-CC5A-8495-FA9AA5FB95A6}"/>
          </ac:spMkLst>
        </pc:spChg>
        <pc:spChg chg="mod">
          <ac:chgData name="Akul Arun /DS" userId="86a59505-1c39-42df-b73d-44282e87df83" providerId="ADAL" clId="{D2B0CD27-7155-4043-9A63-9EF1C80E5DD9}" dt="2023-06-02T19:07:01.946" v="7051"/>
          <ac:spMkLst>
            <pc:docMk/>
            <pc:sldMk cId="2888629" sldId="306"/>
            <ac:spMk id="448" creationId="{7993E2FA-CF18-359A-59D0-D37E459FCA29}"/>
          </ac:spMkLst>
        </pc:spChg>
        <pc:spChg chg="mod">
          <ac:chgData name="Akul Arun /DS" userId="86a59505-1c39-42df-b73d-44282e87df83" providerId="ADAL" clId="{D2B0CD27-7155-4043-9A63-9EF1C80E5DD9}" dt="2023-06-02T19:07:01.946" v="7051"/>
          <ac:spMkLst>
            <pc:docMk/>
            <pc:sldMk cId="2888629" sldId="306"/>
            <ac:spMk id="449" creationId="{B0684B5A-144E-FEA3-1B79-E51633A4541F}"/>
          </ac:spMkLst>
        </pc:spChg>
        <pc:spChg chg="mod">
          <ac:chgData name="Akul Arun /DS" userId="86a59505-1c39-42df-b73d-44282e87df83" providerId="ADAL" clId="{D2B0CD27-7155-4043-9A63-9EF1C80E5DD9}" dt="2023-06-02T19:18:20.112" v="7142" actId="20577"/>
          <ac:spMkLst>
            <pc:docMk/>
            <pc:sldMk cId="2888629" sldId="306"/>
            <ac:spMk id="452" creationId="{00000000-0000-0000-0000-000000000000}"/>
          </ac:spMkLst>
        </pc:spChg>
        <pc:spChg chg="mod">
          <ac:chgData name="Akul Arun /DS" userId="86a59505-1c39-42df-b73d-44282e87df83" providerId="ADAL" clId="{D2B0CD27-7155-4043-9A63-9EF1C80E5DD9}" dt="2023-06-02T19:07:01.946" v="7051"/>
          <ac:spMkLst>
            <pc:docMk/>
            <pc:sldMk cId="2888629" sldId="306"/>
            <ac:spMk id="453" creationId="{2E5E95AE-634C-C8C7-8E51-E35060A3F46C}"/>
          </ac:spMkLst>
        </pc:spChg>
        <pc:spChg chg="mod">
          <ac:chgData name="Akul Arun /DS" userId="86a59505-1c39-42df-b73d-44282e87df83" providerId="ADAL" clId="{D2B0CD27-7155-4043-9A63-9EF1C80E5DD9}" dt="2023-06-02T19:07:01.946" v="7051"/>
          <ac:spMkLst>
            <pc:docMk/>
            <pc:sldMk cId="2888629" sldId="306"/>
            <ac:spMk id="454" creationId="{CD9E153B-CE28-30EA-518F-F6671651B313}"/>
          </ac:spMkLst>
        </pc:spChg>
        <pc:spChg chg="mod">
          <ac:chgData name="Akul Arun /DS" userId="86a59505-1c39-42df-b73d-44282e87df83" providerId="ADAL" clId="{D2B0CD27-7155-4043-9A63-9EF1C80E5DD9}" dt="2023-06-02T19:07:01.946" v="7051"/>
          <ac:spMkLst>
            <pc:docMk/>
            <pc:sldMk cId="2888629" sldId="306"/>
            <ac:spMk id="455" creationId="{67F0125D-C55B-D8A1-676C-36439D4AB49C}"/>
          </ac:spMkLst>
        </pc:spChg>
        <pc:spChg chg="mod">
          <ac:chgData name="Akul Arun /DS" userId="86a59505-1c39-42df-b73d-44282e87df83" providerId="ADAL" clId="{D2B0CD27-7155-4043-9A63-9EF1C80E5DD9}" dt="2023-06-02T19:07:01.946" v="7051"/>
          <ac:spMkLst>
            <pc:docMk/>
            <pc:sldMk cId="2888629" sldId="306"/>
            <ac:spMk id="456" creationId="{D0C15F18-58B1-0E5F-0286-F8A9C051D0DA}"/>
          </ac:spMkLst>
        </pc:spChg>
        <pc:spChg chg="mod">
          <ac:chgData name="Akul Arun /DS" userId="86a59505-1c39-42df-b73d-44282e87df83" providerId="ADAL" clId="{D2B0CD27-7155-4043-9A63-9EF1C80E5DD9}" dt="2023-06-02T19:07:01.946" v="7051"/>
          <ac:spMkLst>
            <pc:docMk/>
            <pc:sldMk cId="2888629" sldId="306"/>
            <ac:spMk id="457" creationId="{77C8611B-6DD3-A5B7-B350-E1F024896F82}"/>
          </ac:spMkLst>
        </pc:spChg>
        <pc:spChg chg="mod">
          <ac:chgData name="Akul Arun /DS" userId="86a59505-1c39-42df-b73d-44282e87df83" providerId="ADAL" clId="{D2B0CD27-7155-4043-9A63-9EF1C80E5DD9}" dt="2023-06-02T19:07:01.946" v="7051"/>
          <ac:spMkLst>
            <pc:docMk/>
            <pc:sldMk cId="2888629" sldId="306"/>
            <ac:spMk id="458" creationId="{8D83B9F5-64E6-F82E-93D2-F2EEAB17BF46}"/>
          </ac:spMkLst>
        </pc:spChg>
        <pc:spChg chg="mod">
          <ac:chgData name="Akul Arun /DS" userId="86a59505-1c39-42df-b73d-44282e87df83" providerId="ADAL" clId="{D2B0CD27-7155-4043-9A63-9EF1C80E5DD9}" dt="2023-06-02T19:07:01.946" v="7051"/>
          <ac:spMkLst>
            <pc:docMk/>
            <pc:sldMk cId="2888629" sldId="306"/>
            <ac:spMk id="459" creationId="{62383056-0744-8656-299A-6957B499F0A1}"/>
          </ac:spMkLst>
        </pc:spChg>
        <pc:spChg chg="mod">
          <ac:chgData name="Akul Arun /DS" userId="86a59505-1c39-42df-b73d-44282e87df83" providerId="ADAL" clId="{D2B0CD27-7155-4043-9A63-9EF1C80E5DD9}" dt="2023-06-02T19:07:01.946" v="7051"/>
          <ac:spMkLst>
            <pc:docMk/>
            <pc:sldMk cId="2888629" sldId="306"/>
            <ac:spMk id="460" creationId="{377E61E3-9E0F-ED4D-AD2D-EC393FBB45CB}"/>
          </ac:spMkLst>
        </pc:spChg>
        <pc:spChg chg="mod">
          <ac:chgData name="Akul Arun /DS" userId="86a59505-1c39-42df-b73d-44282e87df83" providerId="ADAL" clId="{D2B0CD27-7155-4043-9A63-9EF1C80E5DD9}" dt="2023-06-02T19:07:01.946" v="7051"/>
          <ac:spMkLst>
            <pc:docMk/>
            <pc:sldMk cId="2888629" sldId="306"/>
            <ac:spMk id="461" creationId="{DD5357AA-E1F3-22B2-E8D0-C8A193BF9D40}"/>
          </ac:spMkLst>
        </pc:spChg>
        <pc:spChg chg="mod">
          <ac:chgData name="Akul Arun /DS" userId="86a59505-1c39-42df-b73d-44282e87df83" providerId="ADAL" clId="{D2B0CD27-7155-4043-9A63-9EF1C80E5DD9}" dt="2023-06-02T19:07:01.946" v="7051"/>
          <ac:spMkLst>
            <pc:docMk/>
            <pc:sldMk cId="2888629" sldId="306"/>
            <ac:spMk id="462" creationId="{90FE2317-DC77-B202-580E-44442F658C17}"/>
          </ac:spMkLst>
        </pc:spChg>
        <pc:spChg chg="mod">
          <ac:chgData name="Akul Arun /DS" userId="86a59505-1c39-42df-b73d-44282e87df83" providerId="ADAL" clId="{D2B0CD27-7155-4043-9A63-9EF1C80E5DD9}" dt="2023-06-02T19:07:01.946" v="7051"/>
          <ac:spMkLst>
            <pc:docMk/>
            <pc:sldMk cId="2888629" sldId="306"/>
            <ac:spMk id="463" creationId="{24164EEE-1FBB-895F-1283-45DBD7F2E27F}"/>
          </ac:spMkLst>
        </pc:spChg>
        <pc:spChg chg="mod">
          <ac:chgData name="Akul Arun /DS" userId="86a59505-1c39-42df-b73d-44282e87df83" providerId="ADAL" clId="{D2B0CD27-7155-4043-9A63-9EF1C80E5DD9}" dt="2023-06-02T19:07:01.946" v="7051"/>
          <ac:spMkLst>
            <pc:docMk/>
            <pc:sldMk cId="2888629" sldId="306"/>
            <ac:spMk id="464" creationId="{99CF092A-650D-D728-5857-F1DB061FF99A}"/>
          </ac:spMkLst>
        </pc:spChg>
        <pc:spChg chg="mod">
          <ac:chgData name="Akul Arun /DS" userId="86a59505-1c39-42df-b73d-44282e87df83" providerId="ADAL" clId="{D2B0CD27-7155-4043-9A63-9EF1C80E5DD9}" dt="2023-06-02T19:07:01.946" v="7051"/>
          <ac:spMkLst>
            <pc:docMk/>
            <pc:sldMk cId="2888629" sldId="306"/>
            <ac:spMk id="465" creationId="{924E3B58-6C0A-67CF-59C3-5E0BC7ABF21A}"/>
          </ac:spMkLst>
        </pc:spChg>
        <pc:spChg chg="mod">
          <ac:chgData name="Akul Arun /DS" userId="86a59505-1c39-42df-b73d-44282e87df83" providerId="ADAL" clId="{D2B0CD27-7155-4043-9A63-9EF1C80E5DD9}" dt="2023-06-02T19:07:01.946" v="7051"/>
          <ac:spMkLst>
            <pc:docMk/>
            <pc:sldMk cId="2888629" sldId="306"/>
            <ac:spMk id="466" creationId="{31E0CFFB-87CB-DE77-F8F8-5A0A5DE12C6F}"/>
          </ac:spMkLst>
        </pc:spChg>
        <pc:spChg chg="mod">
          <ac:chgData name="Akul Arun /DS" userId="86a59505-1c39-42df-b73d-44282e87df83" providerId="ADAL" clId="{D2B0CD27-7155-4043-9A63-9EF1C80E5DD9}" dt="2023-06-02T19:07:01.946" v="7051"/>
          <ac:spMkLst>
            <pc:docMk/>
            <pc:sldMk cId="2888629" sldId="306"/>
            <ac:spMk id="467" creationId="{6FEEEA54-126D-7CAB-3BF7-76D4CA520E73}"/>
          </ac:spMkLst>
        </pc:spChg>
        <pc:spChg chg="add mod">
          <ac:chgData name="Akul Arun /DS" userId="86a59505-1c39-42df-b73d-44282e87df83" providerId="ADAL" clId="{D2B0CD27-7155-4043-9A63-9EF1C80E5DD9}" dt="2023-06-02T19:10:11.223" v="7117" actId="1076"/>
          <ac:spMkLst>
            <pc:docMk/>
            <pc:sldMk cId="2888629" sldId="306"/>
            <ac:spMk id="471" creationId="{8B5155E5-9E96-BA3F-9A0F-CFF4156C795D}"/>
          </ac:spMkLst>
        </pc:spChg>
        <pc:spChg chg="mod">
          <ac:chgData name="Akul Arun /DS" userId="86a59505-1c39-42df-b73d-44282e87df83" providerId="ADAL" clId="{D2B0CD27-7155-4043-9A63-9EF1C80E5DD9}" dt="2023-06-02T19:08:36.045" v="7096" actId="255"/>
          <ac:spMkLst>
            <pc:docMk/>
            <pc:sldMk cId="2888629" sldId="306"/>
            <ac:spMk id="486" creationId="{00000000-0000-0000-0000-000000000000}"/>
          </ac:spMkLst>
        </pc:spChg>
        <pc:spChg chg="del topLvl">
          <ac:chgData name="Akul Arun /DS" userId="86a59505-1c39-42df-b73d-44282e87df83" providerId="ADAL" clId="{D2B0CD27-7155-4043-9A63-9EF1C80E5DD9}" dt="2023-06-02T19:08:53.943" v="7099" actId="21"/>
          <ac:spMkLst>
            <pc:docMk/>
            <pc:sldMk cId="2888629" sldId="306"/>
            <ac:spMk id="490" creationId="{00000000-0000-0000-0000-000000000000}"/>
          </ac:spMkLst>
        </pc:spChg>
        <pc:spChg chg="mod topLvl">
          <ac:chgData name="Akul Arun /DS" userId="86a59505-1c39-42df-b73d-44282e87df83" providerId="ADAL" clId="{D2B0CD27-7155-4043-9A63-9EF1C80E5DD9}" dt="2023-06-02T19:10:06.888" v="7116" actId="1076"/>
          <ac:spMkLst>
            <pc:docMk/>
            <pc:sldMk cId="2888629" sldId="306"/>
            <ac:spMk id="492" creationId="{00000000-0000-0000-0000-000000000000}"/>
          </ac:spMkLst>
        </pc:spChg>
        <pc:grpChg chg="add mod">
          <ac:chgData name="Akul Arun /DS" userId="86a59505-1c39-42df-b73d-44282e87df83" providerId="ADAL" clId="{D2B0CD27-7155-4043-9A63-9EF1C80E5DD9}" dt="2023-06-02T19:07:04.942" v="7052" actId="1076"/>
          <ac:grpSpMkLst>
            <pc:docMk/>
            <pc:sldMk cId="2888629" sldId="306"/>
            <ac:grpSpMk id="2" creationId="{43151E93-E9ED-B744-319F-E9D26D1C7C83}"/>
          </ac:grpSpMkLst>
        </pc:grpChg>
        <pc:grpChg chg="del">
          <ac:chgData name="Akul Arun /DS" userId="86a59505-1c39-42df-b73d-44282e87df83" providerId="ADAL" clId="{D2B0CD27-7155-4043-9A63-9EF1C80E5DD9}" dt="2023-06-02T19:08:53.943" v="7099" actId="21"/>
          <ac:grpSpMkLst>
            <pc:docMk/>
            <pc:sldMk cId="2888629" sldId="306"/>
            <ac:grpSpMk id="489" creationId="{00000000-0000-0000-0000-000000000000}"/>
          </ac:grpSpMkLst>
        </pc:grpChg>
        <pc:grpChg chg="del">
          <ac:chgData name="Akul Arun /DS" userId="86a59505-1c39-42df-b73d-44282e87df83" providerId="ADAL" clId="{D2B0CD27-7155-4043-9A63-9EF1C80E5DD9}" dt="2023-06-02T19:06:42.853" v="7050" actId="21"/>
          <ac:grpSpMkLst>
            <pc:docMk/>
            <pc:sldMk cId="2888629" sldId="306"/>
            <ac:grpSpMk id="493" creationId="{00000000-0000-0000-0000-000000000000}"/>
          </ac:grpSpMkLst>
        </pc:grpChg>
        <pc:picChg chg="del">
          <ac:chgData name="Akul Arun /DS" userId="86a59505-1c39-42df-b73d-44282e87df83" providerId="ADAL" clId="{D2B0CD27-7155-4043-9A63-9EF1C80E5DD9}" dt="2023-06-02T19:07:39.665" v="7057" actId="21"/>
          <ac:picMkLst>
            <pc:docMk/>
            <pc:sldMk cId="2888629" sldId="306"/>
            <ac:picMk id="3" creationId="{EA90838A-6233-41F7-DD7F-F0CBC60FACDF}"/>
          </ac:picMkLst>
        </pc:picChg>
        <pc:picChg chg="del">
          <ac:chgData name="Akul Arun /DS" userId="86a59505-1c39-42df-b73d-44282e87df83" providerId="ADAL" clId="{D2B0CD27-7155-4043-9A63-9EF1C80E5DD9}" dt="2023-06-02T19:07:42.854" v="7058" actId="21"/>
          <ac:picMkLst>
            <pc:docMk/>
            <pc:sldMk cId="2888629" sldId="306"/>
            <ac:picMk id="5" creationId="{14DBC177-9DE1-A352-8759-2C9EE853A56A}"/>
          </ac:picMkLst>
        </pc:picChg>
        <pc:picChg chg="add del mod">
          <ac:chgData name="Akul Arun /DS" userId="86a59505-1c39-42df-b73d-44282e87df83" providerId="ADAL" clId="{D2B0CD27-7155-4043-9A63-9EF1C80E5DD9}" dt="2023-06-02T19:25:29.299" v="7282" actId="21"/>
          <ac:picMkLst>
            <pc:docMk/>
            <pc:sldMk cId="2888629" sldId="306"/>
            <ac:picMk id="472" creationId="{9E1A0C24-4430-7306-6ED5-EFBBAF7F51A6}"/>
          </ac:picMkLst>
        </pc:picChg>
        <pc:picChg chg="add mod">
          <ac:chgData name="Akul Arun /DS" userId="86a59505-1c39-42df-b73d-44282e87df83" providerId="ADAL" clId="{D2B0CD27-7155-4043-9A63-9EF1C80E5DD9}" dt="2023-06-02T19:16:38.066" v="7132" actId="1582"/>
          <ac:picMkLst>
            <pc:docMk/>
            <pc:sldMk cId="2888629" sldId="306"/>
            <ac:picMk id="477" creationId="{4A02FF01-7A1D-5F15-6229-61BD43CA1444}"/>
          </ac:picMkLst>
        </pc:picChg>
        <pc:picChg chg="add mod">
          <ac:chgData name="Akul Arun /DS" userId="86a59505-1c39-42df-b73d-44282e87df83" providerId="ADAL" clId="{D2B0CD27-7155-4043-9A63-9EF1C80E5DD9}" dt="2023-06-02T19:20:12.514" v="7169" actId="1076"/>
          <ac:picMkLst>
            <pc:docMk/>
            <pc:sldMk cId="2888629" sldId="306"/>
            <ac:picMk id="478" creationId="{9BD400DA-A451-0720-DE3B-481D7E53C7B6}"/>
          </ac:picMkLst>
        </pc:picChg>
        <pc:cxnChg chg="mod">
          <ac:chgData name="Akul Arun /DS" userId="86a59505-1c39-42df-b73d-44282e87df83" providerId="ADAL" clId="{D2B0CD27-7155-4043-9A63-9EF1C80E5DD9}" dt="2023-06-02T19:07:30.734" v="7056" actId="1076"/>
          <ac:cxnSpMkLst>
            <pc:docMk/>
            <pc:sldMk cId="2888629" sldId="306"/>
            <ac:cxnSpMk id="515" creationId="{00000000-0000-0000-0000-000000000000}"/>
          </ac:cxnSpMkLst>
        </pc:cxnChg>
        <pc:cxnChg chg="mod">
          <ac:chgData name="Akul Arun /DS" userId="86a59505-1c39-42df-b73d-44282e87df83" providerId="ADAL" clId="{D2B0CD27-7155-4043-9A63-9EF1C80E5DD9}" dt="2023-06-02T19:10:29.178" v="7121" actId="14100"/>
          <ac:cxnSpMkLst>
            <pc:docMk/>
            <pc:sldMk cId="2888629" sldId="306"/>
            <ac:cxnSpMk id="516" creationId="{00000000-0000-0000-0000-000000000000}"/>
          </ac:cxnSpMkLst>
        </pc:cxnChg>
        <pc:cxnChg chg="mod">
          <ac:chgData name="Akul Arun /DS" userId="86a59505-1c39-42df-b73d-44282e87df83" providerId="ADAL" clId="{D2B0CD27-7155-4043-9A63-9EF1C80E5DD9}" dt="2023-06-02T19:10:19.254" v="7120" actId="14100"/>
          <ac:cxnSpMkLst>
            <pc:docMk/>
            <pc:sldMk cId="2888629" sldId="306"/>
            <ac:cxnSpMk id="519" creationId="{00000000-0000-0000-0000-000000000000}"/>
          </ac:cxnSpMkLst>
        </pc:cxnChg>
      </pc:sldChg>
      <pc:sldChg chg="addSp delSp modSp add mod modNotesTx">
        <pc:chgData name="Akul Arun /DS" userId="86a59505-1c39-42df-b73d-44282e87df83" providerId="ADAL" clId="{D2B0CD27-7155-4043-9A63-9EF1C80E5DD9}" dt="2023-06-03T11:48:34.189" v="11021" actId="20577"/>
        <pc:sldMkLst>
          <pc:docMk/>
          <pc:sldMk cId="3440554287" sldId="307"/>
        </pc:sldMkLst>
        <pc:spChg chg="mod">
          <ac:chgData name="Akul Arun /DS" userId="86a59505-1c39-42df-b73d-44282e87df83" providerId="ADAL" clId="{D2B0CD27-7155-4043-9A63-9EF1C80E5DD9}" dt="2023-06-02T19:26:06.934" v="7294" actId="20577"/>
          <ac:spMkLst>
            <pc:docMk/>
            <pc:sldMk cId="3440554287" sldId="307"/>
            <ac:spMk id="13" creationId="{8B134EE3-B14B-B1A2-4257-14F059511A69}"/>
          </ac:spMkLst>
        </pc:spChg>
        <pc:spChg chg="mod">
          <ac:chgData name="Akul Arun /DS" userId="86a59505-1c39-42df-b73d-44282e87df83" providerId="ADAL" clId="{D2B0CD27-7155-4043-9A63-9EF1C80E5DD9}" dt="2023-06-02T19:24:26.423" v="7275" actId="20577"/>
          <ac:spMkLst>
            <pc:docMk/>
            <pc:sldMk cId="3440554287" sldId="307"/>
            <ac:spMk id="452" creationId="{00000000-0000-0000-0000-000000000000}"/>
          </ac:spMkLst>
        </pc:spChg>
        <pc:spChg chg="mod">
          <ac:chgData name="Akul Arun /DS" userId="86a59505-1c39-42df-b73d-44282e87df83" providerId="ADAL" clId="{D2B0CD27-7155-4043-9A63-9EF1C80E5DD9}" dt="2023-06-02T19:23:40.039" v="7260" actId="14100"/>
          <ac:spMkLst>
            <pc:docMk/>
            <pc:sldMk cId="3440554287" sldId="307"/>
            <ac:spMk id="486" creationId="{00000000-0000-0000-0000-000000000000}"/>
          </ac:spMkLst>
        </pc:spChg>
        <pc:spChg chg="mod">
          <ac:chgData name="Akul Arun /DS" userId="86a59505-1c39-42df-b73d-44282e87df83" providerId="ADAL" clId="{D2B0CD27-7155-4043-9A63-9EF1C80E5DD9}" dt="2023-06-02T19:23:51.052" v="7272" actId="14100"/>
          <ac:spMkLst>
            <pc:docMk/>
            <pc:sldMk cId="3440554287" sldId="307"/>
            <ac:spMk id="490" creationId="{00000000-0000-0000-0000-000000000000}"/>
          </ac:spMkLst>
        </pc:spChg>
        <pc:picChg chg="del">
          <ac:chgData name="Akul Arun /DS" userId="86a59505-1c39-42df-b73d-44282e87df83" providerId="ADAL" clId="{D2B0CD27-7155-4043-9A63-9EF1C80E5DD9}" dt="2023-06-02T19:24:31.829" v="7276" actId="21"/>
          <ac:picMkLst>
            <pc:docMk/>
            <pc:sldMk cId="3440554287" sldId="307"/>
            <ac:picMk id="3" creationId="{EA90838A-6233-41F7-DD7F-F0CBC60FACDF}"/>
          </ac:picMkLst>
        </pc:picChg>
        <pc:picChg chg="add mod">
          <ac:chgData name="Akul Arun /DS" userId="86a59505-1c39-42df-b73d-44282e87df83" providerId="ADAL" clId="{D2B0CD27-7155-4043-9A63-9EF1C80E5DD9}" dt="2023-06-02T19:25:49.899" v="7288" actId="1076"/>
          <ac:picMkLst>
            <pc:docMk/>
            <pc:sldMk cId="3440554287" sldId="307"/>
            <ac:picMk id="4" creationId="{53480DAC-90BE-0413-E6B5-139402B4A6C9}"/>
          </ac:picMkLst>
        </pc:picChg>
        <pc:picChg chg="add del mod">
          <ac:chgData name="Akul Arun /DS" userId="86a59505-1c39-42df-b73d-44282e87df83" providerId="ADAL" clId="{D2B0CD27-7155-4043-9A63-9EF1C80E5DD9}" dt="2023-06-02T19:24:57.915" v="7281" actId="1076"/>
          <ac:picMkLst>
            <pc:docMk/>
            <pc:sldMk cId="3440554287" sldId="307"/>
            <ac:picMk id="5" creationId="{14DBC177-9DE1-A352-8759-2C9EE853A56A}"/>
          </ac:picMkLst>
        </pc:picChg>
        <pc:cxnChg chg="mod ord">
          <ac:chgData name="Akul Arun /DS" userId="86a59505-1c39-42df-b73d-44282e87df83" providerId="ADAL" clId="{D2B0CD27-7155-4043-9A63-9EF1C80E5DD9}" dt="2023-06-02T19:25:57.591" v="7289" actId="166"/>
          <ac:cxnSpMkLst>
            <pc:docMk/>
            <pc:sldMk cId="3440554287" sldId="307"/>
            <ac:cxnSpMk id="17" creationId="{D899D824-4EC1-77D4-6B57-00C5FD19EF66}"/>
          </ac:cxnSpMkLst>
        </pc:cxnChg>
      </pc:sldChg>
      <pc:sldChg chg="addSp modSp new mod modNotesTx">
        <pc:chgData name="Akul Arun /DS" userId="86a59505-1c39-42df-b73d-44282e87df83" providerId="ADAL" clId="{D2B0CD27-7155-4043-9A63-9EF1C80E5DD9}" dt="2023-06-03T11:48:12.536" v="10998" actId="20577"/>
        <pc:sldMkLst>
          <pc:docMk/>
          <pc:sldMk cId="3589926611" sldId="308"/>
        </pc:sldMkLst>
        <pc:spChg chg="mod">
          <ac:chgData name="Akul Arun /DS" userId="86a59505-1c39-42df-b73d-44282e87df83" providerId="ADAL" clId="{D2B0CD27-7155-4043-9A63-9EF1C80E5DD9}" dt="2023-06-02T19:31:20.731" v="7304" actId="20577"/>
          <ac:spMkLst>
            <pc:docMk/>
            <pc:sldMk cId="3589926611" sldId="308"/>
            <ac:spMk id="2" creationId="{E107C63F-CD75-0025-C995-B511A57A88EA}"/>
          </ac:spMkLst>
        </pc:spChg>
        <pc:spChg chg="add mod">
          <ac:chgData name="Akul Arun /DS" userId="86a59505-1c39-42df-b73d-44282e87df83" providerId="ADAL" clId="{D2B0CD27-7155-4043-9A63-9EF1C80E5DD9}" dt="2023-06-02T19:32:46.758" v="7341" actId="122"/>
          <ac:spMkLst>
            <pc:docMk/>
            <pc:sldMk cId="3589926611" sldId="308"/>
            <ac:spMk id="4" creationId="{E8922341-B85E-3A9E-7FD1-9805B4CB7E98}"/>
          </ac:spMkLst>
        </pc:spChg>
        <pc:spChg chg="add mod">
          <ac:chgData name="Akul Arun /DS" userId="86a59505-1c39-42df-b73d-44282e87df83" providerId="ADAL" clId="{D2B0CD27-7155-4043-9A63-9EF1C80E5DD9}" dt="2023-06-02T19:33:56.318" v="7367" actId="20577"/>
          <ac:spMkLst>
            <pc:docMk/>
            <pc:sldMk cId="3589926611" sldId="308"/>
            <ac:spMk id="6" creationId="{8BFB5FAA-D55D-D0E9-4F02-B0507770A423}"/>
          </ac:spMkLst>
        </pc:spChg>
        <pc:spChg chg="add mod">
          <ac:chgData name="Akul Arun /DS" userId="86a59505-1c39-42df-b73d-44282e87df83" providerId="ADAL" clId="{D2B0CD27-7155-4043-9A63-9EF1C80E5DD9}" dt="2023-06-02T19:44:50.739" v="7985" actId="1076"/>
          <ac:spMkLst>
            <pc:docMk/>
            <pc:sldMk cId="3589926611" sldId="308"/>
            <ac:spMk id="7" creationId="{CCC2CA3F-CA56-34E9-07A3-3AA659F2DC5F}"/>
          </ac:spMkLst>
        </pc:spChg>
        <pc:spChg chg="add mod">
          <ac:chgData name="Akul Arun /DS" userId="86a59505-1c39-42df-b73d-44282e87df83" providerId="ADAL" clId="{D2B0CD27-7155-4043-9A63-9EF1C80E5DD9}" dt="2023-06-02T19:44:50.739" v="7985" actId="1076"/>
          <ac:spMkLst>
            <pc:docMk/>
            <pc:sldMk cId="3589926611" sldId="308"/>
            <ac:spMk id="8" creationId="{9B62E55F-EB86-C893-0D83-6F6B20A0CF9D}"/>
          </ac:spMkLst>
        </pc:spChg>
        <pc:picChg chg="add mod">
          <ac:chgData name="Akul Arun /DS" userId="86a59505-1c39-42df-b73d-44282e87df83" providerId="ADAL" clId="{D2B0CD27-7155-4043-9A63-9EF1C80E5DD9}" dt="2023-06-03T11:28:11.448" v="10886" actId="1582"/>
          <ac:picMkLst>
            <pc:docMk/>
            <pc:sldMk cId="3589926611" sldId="308"/>
            <ac:picMk id="3" creationId="{3D007119-A585-8EB4-D4E6-7686BEC4ACC0}"/>
          </ac:picMkLst>
        </pc:picChg>
        <pc:picChg chg="add mod">
          <ac:chgData name="Akul Arun /DS" userId="86a59505-1c39-42df-b73d-44282e87df83" providerId="ADAL" clId="{D2B0CD27-7155-4043-9A63-9EF1C80E5DD9}" dt="2023-06-03T11:28:28.248" v="10890" actId="14100"/>
          <ac:picMkLst>
            <pc:docMk/>
            <pc:sldMk cId="3589926611" sldId="308"/>
            <ac:picMk id="5" creationId="{4F62529E-58FC-319D-9F8E-4C5F573C8301}"/>
          </ac:picMkLst>
        </pc:picChg>
      </pc:sldChg>
      <pc:sldChg chg="delSp modSp add mod ord modNotesTx">
        <pc:chgData name="Akul Arun /DS" userId="86a59505-1c39-42df-b73d-44282e87df83" providerId="ADAL" clId="{D2B0CD27-7155-4043-9A63-9EF1C80E5DD9}" dt="2023-06-03T12:11:41.864" v="11435" actId="20577"/>
        <pc:sldMkLst>
          <pc:docMk/>
          <pc:sldMk cId="864020289" sldId="309"/>
        </pc:sldMkLst>
        <pc:spChg chg="mod">
          <ac:chgData name="Akul Arun /DS" userId="86a59505-1c39-42df-b73d-44282e87df83" providerId="ADAL" clId="{D2B0CD27-7155-4043-9A63-9EF1C80E5DD9}" dt="2023-06-02T20:27:10.737" v="8705" actId="20577"/>
          <ac:spMkLst>
            <pc:docMk/>
            <pc:sldMk cId="864020289" sldId="309"/>
            <ac:spMk id="2258" creationId="{00000000-0000-0000-0000-000000000000}"/>
          </ac:spMkLst>
        </pc:spChg>
        <pc:spChg chg="mod">
          <ac:chgData name="Akul Arun /DS" userId="86a59505-1c39-42df-b73d-44282e87df83" providerId="ADAL" clId="{D2B0CD27-7155-4043-9A63-9EF1C80E5DD9}" dt="2023-06-02T20:27:42.560" v="8754" actId="20577"/>
          <ac:spMkLst>
            <pc:docMk/>
            <pc:sldMk cId="864020289" sldId="309"/>
            <ac:spMk id="2262" creationId="{00000000-0000-0000-0000-000000000000}"/>
          </ac:spMkLst>
        </pc:spChg>
        <pc:spChg chg="mod">
          <ac:chgData name="Akul Arun /DS" userId="86a59505-1c39-42df-b73d-44282e87df83" providerId="ADAL" clId="{D2B0CD27-7155-4043-9A63-9EF1C80E5DD9}" dt="2023-06-02T20:33:09.880" v="8978" actId="20577"/>
          <ac:spMkLst>
            <pc:docMk/>
            <pc:sldMk cId="864020289" sldId="309"/>
            <ac:spMk id="2263" creationId="{00000000-0000-0000-0000-000000000000}"/>
          </ac:spMkLst>
        </pc:spChg>
        <pc:spChg chg="mod">
          <ac:chgData name="Akul Arun /DS" userId="86a59505-1c39-42df-b73d-44282e87df83" providerId="ADAL" clId="{D2B0CD27-7155-4043-9A63-9EF1C80E5DD9}" dt="2023-06-02T20:27:50.457" v="8773" actId="20577"/>
          <ac:spMkLst>
            <pc:docMk/>
            <pc:sldMk cId="864020289" sldId="309"/>
            <ac:spMk id="2265" creationId="{00000000-0000-0000-0000-000000000000}"/>
          </ac:spMkLst>
        </pc:spChg>
        <pc:spChg chg="mod">
          <ac:chgData name="Akul Arun /DS" userId="86a59505-1c39-42df-b73d-44282e87df83" providerId="ADAL" clId="{D2B0CD27-7155-4043-9A63-9EF1C80E5DD9}" dt="2023-06-02T21:10:39.037" v="9319" actId="20577"/>
          <ac:spMkLst>
            <pc:docMk/>
            <pc:sldMk cId="864020289" sldId="309"/>
            <ac:spMk id="2266" creationId="{00000000-0000-0000-0000-000000000000}"/>
          </ac:spMkLst>
        </pc:spChg>
        <pc:spChg chg="mod">
          <ac:chgData name="Akul Arun /DS" userId="86a59505-1c39-42df-b73d-44282e87df83" providerId="ADAL" clId="{D2B0CD27-7155-4043-9A63-9EF1C80E5DD9}" dt="2023-06-02T20:27:33.983" v="8745" actId="20577"/>
          <ac:spMkLst>
            <pc:docMk/>
            <pc:sldMk cId="864020289" sldId="309"/>
            <ac:spMk id="2274" creationId="{00000000-0000-0000-0000-000000000000}"/>
          </ac:spMkLst>
        </pc:spChg>
        <pc:grpChg chg="del">
          <ac:chgData name="Akul Arun /DS" userId="86a59505-1c39-42df-b73d-44282e87df83" providerId="ADAL" clId="{D2B0CD27-7155-4043-9A63-9EF1C80E5DD9}" dt="2023-06-02T20:30:42.543" v="8774" actId="21"/>
          <ac:grpSpMkLst>
            <pc:docMk/>
            <pc:sldMk cId="864020289" sldId="309"/>
            <ac:grpSpMk id="2267" creationId="{00000000-0000-0000-0000-000000000000}"/>
          </ac:grpSpMkLst>
        </pc:grpChg>
        <pc:grpChg chg="del">
          <ac:chgData name="Akul Arun /DS" userId="86a59505-1c39-42df-b73d-44282e87df83" providerId="ADAL" clId="{D2B0CD27-7155-4043-9A63-9EF1C80E5DD9}" dt="2023-06-02T20:30:44.743" v="8775" actId="21"/>
          <ac:grpSpMkLst>
            <pc:docMk/>
            <pc:sldMk cId="864020289" sldId="309"/>
            <ac:grpSpMk id="2270" creationId="{00000000-0000-0000-0000-000000000000}"/>
          </ac:grpSpMkLst>
        </pc:grpChg>
      </pc:sldChg>
      <pc:sldChg chg="addSp modSp new mod modNotesTx">
        <pc:chgData name="Akul Arun /DS" userId="86a59505-1c39-42df-b73d-44282e87df83" providerId="ADAL" clId="{D2B0CD27-7155-4043-9A63-9EF1C80E5DD9}" dt="2023-06-02T22:06:19.536" v="9961" actId="20577"/>
        <pc:sldMkLst>
          <pc:docMk/>
          <pc:sldMk cId="1014884782" sldId="310"/>
        </pc:sldMkLst>
        <pc:spChg chg="mod">
          <ac:chgData name="Akul Arun /DS" userId="86a59505-1c39-42df-b73d-44282e87df83" providerId="ADAL" clId="{D2B0CD27-7155-4043-9A63-9EF1C80E5DD9}" dt="2023-06-02T21:55:11.611" v="9777" actId="20577"/>
          <ac:spMkLst>
            <pc:docMk/>
            <pc:sldMk cId="1014884782" sldId="310"/>
            <ac:spMk id="2" creationId="{AF69F0B4-72CD-54DA-A8A7-5DBC2EC9E50B}"/>
          </ac:spMkLst>
        </pc:spChg>
        <pc:spChg chg="add mod">
          <ac:chgData name="Akul Arun /DS" userId="86a59505-1c39-42df-b73d-44282e87df83" providerId="ADAL" clId="{D2B0CD27-7155-4043-9A63-9EF1C80E5DD9}" dt="2023-06-02T21:59:13.582" v="9812" actId="115"/>
          <ac:spMkLst>
            <pc:docMk/>
            <pc:sldMk cId="1014884782" sldId="310"/>
            <ac:spMk id="3" creationId="{D7BB2957-401B-60CB-44F7-EEE7B4A19999}"/>
          </ac:spMkLst>
        </pc:spChg>
        <pc:spChg chg="add mod">
          <ac:chgData name="Akul Arun /DS" userId="86a59505-1c39-42df-b73d-44282e87df83" providerId="ADAL" clId="{D2B0CD27-7155-4043-9A63-9EF1C80E5DD9}" dt="2023-06-02T21:59:19.896" v="9814" actId="1076"/>
          <ac:spMkLst>
            <pc:docMk/>
            <pc:sldMk cId="1014884782" sldId="310"/>
            <ac:spMk id="4" creationId="{A1C15B34-2654-7B04-9AD3-252EDCC379E5}"/>
          </ac:spMkLst>
        </pc:spChg>
        <pc:picChg chg="add mod">
          <ac:chgData name="Akul Arun /DS" userId="86a59505-1c39-42df-b73d-44282e87df83" providerId="ADAL" clId="{D2B0CD27-7155-4043-9A63-9EF1C80E5DD9}" dt="2023-06-02T22:01:19.824" v="9850" actId="14100"/>
          <ac:picMkLst>
            <pc:docMk/>
            <pc:sldMk cId="1014884782" sldId="310"/>
            <ac:picMk id="5" creationId="{B13C4B67-AD1D-4B94-05A3-7AC13DA41C71}"/>
          </ac:picMkLst>
        </pc:picChg>
        <pc:picChg chg="add mod">
          <ac:chgData name="Akul Arun /DS" userId="86a59505-1c39-42df-b73d-44282e87df83" providerId="ADAL" clId="{D2B0CD27-7155-4043-9A63-9EF1C80E5DD9}" dt="2023-06-02T22:01:11.931" v="9848" actId="1076"/>
          <ac:picMkLst>
            <pc:docMk/>
            <pc:sldMk cId="1014884782" sldId="310"/>
            <ac:picMk id="6" creationId="{9E2550FC-3754-0C6F-6820-E132BFBCDDE0}"/>
          </ac:picMkLst>
        </pc:picChg>
      </pc:sldChg>
      <pc:sldChg chg="new del">
        <pc:chgData name="Akul Arun /DS" userId="86a59505-1c39-42df-b73d-44282e87df83" providerId="ADAL" clId="{D2B0CD27-7155-4043-9A63-9EF1C80E5DD9}" dt="2023-06-03T10:09:07.288" v="10322" actId="2696"/>
        <pc:sldMkLst>
          <pc:docMk/>
          <pc:sldMk cId="2534051595" sldId="311"/>
        </pc:sldMkLst>
      </pc:sldChg>
      <pc:sldChg chg="delSp modSp add mod modNotesTx">
        <pc:chgData name="Akul Arun /DS" userId="86a59505-1c39-42df-b73d-44282e87df83" providerId="ADAL" clId="{D2B0CD27-7155-4043-9A63-9EF1C80E5DD9}" dt="2023-06-03T11:24:52.279" v="10845" actId="1076"/>
        <pc:sldMkLst>
          <pc:docMk/>
          <pc:sldMk cId="3820120328" sldId="311"/>
        </pc:sldMkLst>
        <pc:spChg chg="del mod">
          <ac:chgData name="Akul Arun /DS" userId="86a59505-1c39-42df-b73d-44282e87df83" providerId="ADAL" clId="{D2B0CD27-7155-4043-9A63-9EF1C80E5DD9}" dt="2023-06-03T10:09:21.841" v="10325" actId="21"/>
          <ac:spMkLst>
            <pc:docMk/>
            <pc:sldMk cId="3820120328" sldId="311"/>
            <ac:spMk id="2" creationId="{E4ED70ED-A282-E617-B77C-8E93B7F05EFE}"/>
          </ac:spMkLst>
        </pc:spChg>
        <pc:spChg chg="mod">
          <ac:chgData name="Akul Arun /DS" userId="86a59505-1c39-42df-b73d-44282e87df83" providerId="ADAL" clId="{D2B0CD27-7155-4043-9A63-9EF1C80E5DD9}" dt="2023-06-03T10:09:27.299" v="10327" actId="1076"/>
          <ac:spMkLst>
            <pc:docMk/>
            <pc:sldMk cId="3820120328" sldId="311"/>
            <ac:spMk id="7" creationId="{E2D96CBB-885C-89E4-4448-4F2C74F87E5D}"/>
          </ac:spMkLst>
        </pc:spChg>
        <pc:picChg chg="del">
          <ac:chgData name="Akul Arun /DS" userId="86a59505-1c39-42df-b73d-44282e87df83" providerId="ADAL" clId="{D2B0CD27-7155-4043-9A63-9EF1C80E5DD9}" dt="2023-06-03T10:09:23.519" v="10326" actId="21"/>
          <ac:picMkLst>
            <pc:docMk/>
            <pc:sldMk cId="3820120328" sldId="311"/>
            <ac:picMk id="3074" creationId="{6823832D-19FC-97EE-F8E3-BAF5B9E8A160}"/>
          </ac:picMkLst>
        </pc:picChg>
        <pc:picChg chg="mod">
          <ac:chgData name="Akul Arun /DS" userId="86a59505-1c39-42df-b73d-44282e87df83" providerId="ADAL" clId="{D2B0CD27-7155-4043-9A63-9EF1C80E5DD9}" dt="2023-06-03T11:24:52.279" v="10845" actId="1076"/>
          <ac:picMkLst>
            <pc:docMk/>
            <pc:sldMk cId="3820120328" sldId="311"/>
            <ac:picMk id="3076" creationId="{16CD72C3-5A39-749C-6F6F-695C737C1695}"/>
          </ac:picMkLst>
        </pc:picChg>
      </pc:sldChg>
      <pc:sldChg chg="addSp delSp modSp new mod modNotesTx">
        <pc:chgData name="Akul Arun /DS" userId="86a59505-1c39-42df-b73d-44282e87df83" providerId="ADAL" clId="{D2B0CD27-7155-4043-9A63-9EF1C80E5DD9}" dt="2023-06-03T11:24:01.845" v="10833" actId="1076"/>
        <pc:sldMkLst>
          <pc:docMk/>
          <pc:sldMk cId="1591215914" sldId="312"/>
        </pc:sldMkLst>
        <pc:spChg chg="del mod">
          <ac:chgData name="Akul Arun /DS" userId="86a59505-1c39-42df-b73d-44282e87df83" providerId="ADAL" clId="{D2B0CD27-7155-4043-9A63-9EF1C80E5DD9}" dt="2023-06-03T10:15:51.904" v="10610" actId="21"/>
          <ac:spMkLst>
            <pc:docMk/>
            <pc:sldMk cId="1591215914" sldId="312"/>
            <ac:spMk id="2" creationId="{54F9999F-BCB5-BD48-B9D2-C38F1827B11E}"/>
          </ac:spMkLst>
        </pc:spChg>
        <pc:spChg chg="add mod">
          <ac:chgData name="Akul Arun /DS" userId="86a59505-1c39-42df-b73d-44282e87df83" providerId="ADAL" clId="{D2B0CD27-7155-4043-9A63-9EF1C80E5DD9}" dt="2023-06-03T10:15:55.459" v="10611" actId="1076"/>
          <ac:spMkLst>
            <pc:docMk/>
            <pc:sldMk cId="1591215914" sldId="312"/>
            <ac:spMk id="3" creationId="{EC6778EC-206D-8693-D7AF-25766BB91036}"/>
          </ac:spMkLst>
        </pc:spChg>
        <pc:picChg chg="add mod">
          <ac:chgData name="Akul Arun /DS" userId="86a59505-1c39-42df-b73d-44282e87df83" providerId="ADAL" clId="{D2B0CD27-7155-4043-9A63-9EF1C80E5DD9}" dt="2023-06-03T11:24:01.845" v="10833" actId="1076"/>
          <ac:picMkLst>
            <pc:docMk/>
            <pc:sldMk cId="1591215914" sldId="312"/>
            <ac:picMk id="4" creationId="{F03EB523-9C8D-C05E-4675-4FCC1B9EEFE5}"/>
          </ac:picMkLst>
        </pc:picChg>
      </pc:sldChg>
      <pc:sldChg chg="add del">
        <pc:chgData name="Akul Arun /DS" userId="86a59505-1c39-42df-b73d-44282e87df83" providerId="ADAL" clId="{D2B0CD27-7155-4043-9A63-9EF1C80E5DD9}" dt="2023-06-03T11:29:33.860" v="10895" actId="2696"/>
        <pc:sldMkLst>
          <pc:docMk/>
          <pc:sldMk cId="2350192976" sldId="313"/>
        </pc:sldMkLst>
      </pc:sldChg>
      <pc:sldMasterChg chg="del delSldLayout">
        <pc:chgData name="Akul Arun /DS" userId="86a59505-1c39-42df-b73d-44282e87df83" providerId="ADAL" clId="{D2B0CD27-7155-4043-9A63-9EF1C80E5DD9}" dt="2023-06-03T11:29:33.860" v="10895" actId="2696"/>
        <pc:sldMasterMkLst>
          <pc:docMk/>
          <pc:sldMasterMk cId="0" sldId="2147483661"/>
        </pc:sldMasterMkLst>
        <pc:sldLayoutChg chg="del">
          <pc:chgData name="Akul Arun /DS" userId="86a59505-1c39-42df-b73d-44282e87df83" providerId="ADAL" clId="{D2B0CD27-7155-4043-9A63-9EF1C80E5DD9}" dt="2023-06-03T11:29:33.860" v="10895" actId="2696"/>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am Akul and today I will be presenting on food image classification.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a:t>
            </a:r>
            <a:r>
              <a:rPr lang="en-SG" dirty="0"/>
              <a:t> will share about arriving at my best scratch model. </a:t>
            </a:r>
            <a:endParaRPr dirty="0"/>
          </a:p>
        </p:txBody>
      </p:sp>
    </p:spTree>
    <p:extLst>
      <p:ext uri="{BB962C8B-B14F-4D97-AF65-F5344CB8AC3E}">
        <p14:creationId xmlns:p14="http://schemas.microsoft.com/office/powerpoint/2010/main" val="77636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Higher batch size can improve model convergence and improve training stability.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My model became less noisy and started to overfit slower as the gap between validation loss and training loss is closer. The validation loss was similar for both models at 1.0 at epoch 120 </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and accuracy was around 70% for both. The tick shows the configuration that I decided to continue with for future tests and best model building so I continued with batch size 32 for future tests.</a:t>
            </a:r>
            <a:endParaRPr lang="en-SG" dirty="0"/>
          </a:p>
        </p:txBody>
      </p:sp>
    </p:spTree>
    <p:extLst>
      <p:ext uri="{BB962C8B-B14F-4D97-AF65-F5344CB8AC3E}">
        <p14:creationId xmlns:p14="http://schemas.microsoft.com/office/powerpoint/2010/main" val="112905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number of params significantly dropped from 3 million to 400,000 after I removed the second last dense layer due to the elimination of connections and associated weight parameters. With the dense layer, my model was performing more poorly and overfitting at the 10</a:t>
            </a:r>
            <a:r>
              <a:rPr lang="en-GB"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epoch but after removing it, the validation accuracy increased from 44% to 70% and was underfitting at the 120 epoch. The dataset is small so a simpler model would be more effective with lower risk of overfitting and continued model building without the dense layer.</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7898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Increasing the </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filter size made the model too noisy and started to overfit faster at around epoch 100 due to the increased complexity as more filters could capture more complex patterns and noise in the training data which can be undesirable as the model will fail to generalise to new data so I stayed with few filters.</a:t>
            </a:r>
            <a:endParaRPr lang="en-SG" dirty="0"/>
          </a:p>
        </p:txBody>
      </p:sp>
    </p:spTree>
    <p:extLst>
      <p:ext uri="{BB962C8B-B14F-4D97-AF65-F5344CB8AC3E}">
        <p14:creationId xmlns:p14="http://schemas.microsoft.com/office/powerpoint/2010/main" val="262577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addition of more convolutional layers has minimal change to the model complexity and params as convolutional layers typically share weights across regions of the input. Before, my model achieved a validation loss of 0.95 at epoch 120 but after more convolutional layers, my model achieved a validation loss of around 0.85 at epoch 120. Hence, I decided to continue with 3 </a:t>
            </a:r>
            <a:r>
              <a:rPr lang="en-GB" sz="1800">
                <a:effectLst/>
                <a:latin typeface="Arial" panose="020B0604020202020204" pitchFamily="34" charset="0"/>
                <a:ea typeface="Times New Roman" panose="02020603050405020304" pitchFamily="18" charset="0"/>
                <a:cs typeface="Times New Roman" panose="02020603050405020304" pitchFamily="18" charset="0"/>
              </a:rPr>
              <a:t>convolutional layers.</a:t>
            </a:r>
            <a:endParaRPr lang="en-SG" dirty="0"/>
          </a:p>
        </p:txBody>
      </p:sp>
    </p:spTree>
    <p:extLst>
      <p:ext uri="{BB962C8B-B14F-4D97-AF65-F5344CB8AC3E}">
        <p14:creationId xmlns:p14="http://schemas.microsoft.com/office/powerpoint/2010/main" val="232096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Removing a max pooling layer improved the performance of my model and it managed to break past 70% accuracy and its validation loss decreased from around 1.0 to around 0.9. Reducing max pooling layers preserves more spatial details which improves model generalization so I continued with 3 max pooling layers.</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1433550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I decided to implement batch normalization for faster training as it is a technique that normalizes the inputs of a neural network layer to have zero mean and unit variance and quickens the convergence of the model. However, batch normalization had negative effects as it introduced too much noise and stagnated at a validation loss of around 1.0. Without batch normalization, the model still shows signs of further decrease from validation loss 1.0. Model with too much noise will fail to generalize to new data so I decided to continue without batch normalization.</a:t>
            </a:r>
            <a:endParaRPr lang="en-SG" dirty="0"/>
          </a:p>
        </p:txBody>
      </p:sp>
    </p:spTree>
    <p:extLst>
      <p:ext uri="{BB962C8B-B14F-4D97-AF65-F5344CB8AC3E}">
        <p14:creationId xmlns:p14="http://schemas.microsoft.com/office/powerpoint/2010/main" val="4144858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I decided to test some activation functions and find out their effect on my model. I decided to implement swish to reduce noise as is a smooth, non-monotonic function that tends to reduce the vanishing gradient problem. The swish activation decreased the model performance as the model with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ReLu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achieved a validation loss of 1.0 in 50 epoch and was still underfitting and the model with swish started overfitting after epoch 80 after achieving validation loss of 1.0. Its non-monotonic nature might have affected model convergence and performance so I continued with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ReLu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842277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model performed better with max pooling because at the 50th epoch, the validation loss of the model with max pooling was 1.0 but that of the model with average pooling was still around 1.1. Max pooling retains more prominent features by selecting the maximum value within each pooling region, allowing the model to capture more distinctive patterns and improve performance. Hence, I continued with max pooling.</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173627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Adam optimizer made my model perform more poorly than the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RMSProp</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optimizer. With Adam, the model started overfitting at epoch 45 and its validation loss stayed around 1.0 but the model with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RMSProp</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did not overfit and managed to achieve a validation loss of around 0.9 at epoch 120. </a:t>
            </a:r>
            <a:endParaRPr lang="en-SG" dirty="0"/>
          </a:p>
        </p:txBody>
      </p:sp>
    </p:spTree>
    <p:extLst>
      <p:ext uri="{BB962C8B-B14F-4D97-AF65-F5344CB8AC3E}">
        <p14:creationId xmlns:p14="http://schemas.microsoft.com/office/powerpoint/2010/main" val="208943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These are the contents I will be sharing today.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learning rate can affect the speed at which the model trains which is why I increased the learning rate from 0.0001 to 0.0005. However, the model faced a sudden drop in accuracy and a sharp increase in loss which indicates divergence due to the learning rate being too high and the parameters changing too quickly, causing the model to overshoot the optimal solution. Hence, I continued with 0.0001 learning rate.</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3415922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I decided to use learning rate scheduler with exponential decay to dynamically adjust the learning rate which can improve model convergence. However, the learning rate scheduler did not improve my model performance and my model had a higher validation accuracy over 70% without learning rate scheduler but barely managed to hit 70% percent accuracy with the scheduler in the same number of epochs. The validation loss graph and training loss graph of model with scheduler is further away which shows more overfitting.</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164294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addition of dropout made my model perform worse as it had a lower validation accuracy of around 71% which was drop from around 75% and the validation loss of the model with dropout stayed at 1.0 after epoch 120 while the one without dropout managed to decrease to about 0.8 at the 150</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epoch. Dropout is supposed to make my model overfit slower but in my case, it made the model overfit faster maybe due to the dataset being small and dropping neurons resulted in </a:t>
            </a:r>
            <a:r>
              <a:rPr lang="en-US" sz="1100" dirty="0"/>
              <a:t>loss of information made it harder for the model to learn generalizable features. This is also why the accuracy is lower. I did not include dropout in my final model.</a:t>
            </a:r>
            <a:endParaRPr lang="en-SG" dirty="0"/>
          </a:p>
        </p:txBody>
      </p:sp>
    </p:spTree>
    <p:extLst>
      <p:ext uri="{BB962C8B-B14F-4D97-AF65-F5344CB8AC3E}">
        <p14:creationId xmlns:p14="http://schemas.microsoft.com/office/powerpoint/2010/main" val="2622339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i="0" dirty="0">
                <a:solidFill>
                  <a:srgbClr val="000000"/>
                </a:solidFill>
                <a:effectLst/>
                <a:latin typeface="Helvetica Neue"/>
              </a:rPr>
              <a:t>Now I will be sharing about building the pre-train model.</a:t>
            </a:r>
            <a:endParaRPr lang="en-US" b="0" i="0" dirty="0">
              <a:solidFill>
                <a:srgbClr val="000000"/>
              </a:solidFill>
              <a:effectLst/>
              <a:latin typeface="Helvetica Neue"/>
            </a:endParaRPr>
          </a:p>
        </p:txBody>
      </p:sp>
    </p:spTree>
    <p:extLst>
      <p:ext uri="{BB962C8B-B14F-4D97-AF65-F5344CB8AC3E}">
        <p14:creationId xmlns:p14="http://schemas.microsoft.com/office/powerpoint/2010/main" val="48481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 tested 2 different pretrain models of different complexities so how they compared on my dataset. Like my scratch model, </a:t>
            </a:r>
            <a:r>
              <a:rPr lang="en-US" dirty="0" err="1"/>
              <a:t>MobileNet</a:t>
            </a:r>
            <a:r>
              <a:rPr lang="en-US" dirty="0"/>
              <a:t>, with less params of 2.2 million performed better than a more complex VGG16 with 14.7 million params.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model performs better than the VGG16 model and exceeds 80% accuracy while the VGG16 model only manages to hit around 71% accuracy. The VGG16 model also started to overfit faster at the 5</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epoch while the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started overfitting at a slower rate around the 8</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epoch as seen from the gradient of the validation loss. Hence, for subsequent tests, I continued using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56691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basic augmentation was helpful as after the basic augmentation, the model started to overfit after reaching a lower validation loss of 0.7 at around the 6</a:t>
            </a:r>
            <a:r>
              <a:rPr lang="en-US"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epoch and achieved a higher validation accuracy of around 82% by epoch 8.  Before augmentation, the validation accuracy stayed around 80% and the validation loss did not decrease at all.</a:t>
            </a:r>
            <a:endParaRPr dirty="0"/>
          </a:p>
        </p:txBody>
      </p:sp>
    </p:spTree>
    <p:extLst>
      <p:ext uri="{BB962C8B-B14F-4D97-AF65-F5344CB8AC3E}">
        <p14:creationId xmlns:p14="http://schemas.microsoft.com/office/powerpoint/2010/main" val="1715364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Model fine-tuning is done to help the model adapt to the new task and dataset, and this is done by unfreezing the last few layers. I </a:t>
            </a:r>
            <a:r>
              <a:rPr lang="en-GB" sz="1800">
                <a:effectLst/>
                <a:latin typeface="Arial" panose="020B0604020202020204" pitchFamily="34" charset="0"/>
                <a:ea typeface="Times New Roman" panose="02020603050405020304" pitchFamily="18" charset="0"/>
                <a:cs typeface="Times New Roman" panose="02020603050405020304" pitchFamily="18" charset="0"/>
              </a:rPr>
              <a:t>only unfroze </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last few layers as they are the ones capturing more task specific features. I did not unfreeze the last layer as the last layer had 0 params so there was no point unfreezing it. Unfreezing the last 3 layers made my model perform better. When the last 2 layers were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unfreezed</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the validation accuracy was around 79% at epoch 30. When the last 3 layers were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unfreezed</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the validation accuracy was around 82%. From the 5</a:t>
            </a:r>
            <a:r>
              <a:rPr lang="en-GB" sz="1800" baseline="30000" dirty="0">
                <a:effectLst/>
                <a:latin typeface="Arial" panose="020B0604020202020204" pitchFamily="34" charset="0"/>
                <a:ea typeface="Times New Roman" panose="02020603050405020304" pitchFamily="18" charset="0"/>
                <a:cs typeface="Times New Roman" panose="02020603050405020304" pitchFamily="18" charset="0"/>
              </a:rPr>
              <a:t>th</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epoch, the validation accuracy was constantly above 80%. This is because as more layers are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unfreezed</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the model captures more task-specific features. </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1022507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10000"/>
              </a:lnSpc>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fine-tuned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model has a higher accuracy which indicates a higher number of correctly classified data instances over the total number of data instances. In this case, 83% of the 500 images were correctly classified, 4% greater than my best scratch model.</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model has higher f1-scores across the classes, indicating that the model is more effectively considering false positives and false negatives. </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1733857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confusion matrixes also show the pretrained model has a greater number of correct predictions. Hence, we can conclude that the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MobileNet</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model is the best model that I have created. </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SG" dirty="0"/>
          </a:p>
        </p:txBody>
      </p:sp>
    </p:spTree>
    <p:extLst>
      <p:ext uri="{BB962C8B-B14F-4D97-AF65-F5344CB8AC3E}">
        <p14:creationId xmlns:p14="http://schemas.microsoft.com/office/powerpoint/2010/main" val="306295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listening.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 objective of this project is to create an image classification model able to recognize and classify 10 food types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These are the food to classify.</a:t>
            </a:r>
            <a:endParaRPr lang="en-SG" dirty="0"/>
          </a:p>
        </p:txBody>
      </p:sp>
    </p:spTree>
    <p:extLst>
      <p:ext uri="{BB962C8B-B14F-4D97-AF65-F5344CB8AC3E}">
        <p14:creationId xmlns:p14="http://schemas.microsoft.com/office/powerpoint/2010/main" val="2951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10000"/>
              </a:lnSpc>
              <a:buNone/>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A baseline model is a simple, minimal-effort model used as a reference point for evaluating the performance of more complex models.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My baseline model had 11 layers and 3 million parameters which was moderate complexity and a good starting point.</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Moving to data pre processing.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I felt like this was a relatively small dataset and I found that it was common practice to assign more images to the train set in cases of a small dataset so I tested out more data splits where I increased the number of images in the train set. The two other splits I tested were the popular 80:10:10 split and the 85:10:5 split. However, the model performance did not have any significant changes and the validation accuracy of the model remained around the same value. However, the model tends to be more noisy as the value for the train split is increased and the rate of overfitting is also faster as demonstrated by the steeper gradient of the curve of the 80:10:10 and 85:10:5 split tests. I decided to stick with the 75:20:5 split as data augmentation can be done later.</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417540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Bigger image sizes did not perform better as seen by the lower accuracies and higher rate of overfitting. However, this could also mean that the model was not complex enough to detect relevant features in the bigger-sized images which is why the smaller-sized images performed better. However, I decided to use image size 224 which is commonly used by experts as it is large enough to capture meaningful details, but are not overly large, helping to strike a balance between computational efficiency and information content.</a:t>
            </a: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3239983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Data augmentation artificially creates new images and through augmentation, a greater diversity of images enhances the model's ability to recognize patterns that are invariant across various instances, increasing accuracy on unseen data. For data augmentation I applied changes to the position, angle, colour and brightness of the images. After augmentation, the model is not overfitting even after 60 epoch, the validation loss decreased to 1.0 from 1.6 and accuracy increased from 0.43 to 0.6 at epoch 30.</a:t>
            </a:r>
            <a:endParaRPr dirty="0"/>
          </a:p>
        </p:txBody>
      </p:sp>
    </p:spTree>
    <p:extLst>
      <p:ext uri="{BB962C8B-B14F-4D97-AF65-F5344CB8AC3E}">
        <p14:creationId xmlns:p14="http://schemas.microsoft.com/office/powerpoint/2010/main" val="182094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3012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3470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8391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5677975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7459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51612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0235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3999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6149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6097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8014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4420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103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78342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4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5373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87645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09B482E8-6E0E-1B4F-B1FD-C69DB9E858D9}" type="datetimeFigureOut">
              <a:rPr lang="en-US" smtClean="0"/>
              <a:pPr/>
              <a:t>12/9/2023</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927291"/>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5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21.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45"/>
        <p:cNvGrpSpPr/>
        <p:nvPr/>
      </p:nvGrpSpPr>
      <p:grpSpPr>
        <a:xfrm>
          <a:off x="0" y="0"/>
          <a:ext cx="0" cy="0"/>
          <a:chOff x="0" y="0"/>
          <a:chExt cx="0" cy="0"/>
        </a:xfrm>
      </p:grpSpPr>
      <p:pic>
        <p:nvPicPr>
          <p:cNvPr id="1026" name="Picture 2" descr="Women's Nutrition: What is Considered “Healthy Food”?">
            <a:extLst>
              <a:ext uri="{FF2B5EF4-FFF2-40B4-BE49-F238E27FC236}">
                <a16:creationId xmlns:a16="http://schemas.microsoft.com/office/drawing/2014/main" id="{C29E0E59-10C6-54ED-7004-60C63CAAAB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5570164" y="334037"/>
            <a:ext cx="1496683" cy="5650990"/>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Google Shape;46;p15">
            <a:extLst>
              <a:ext uri="{FF2B5EF4-FFF2-40B4-BE49-F238E27FC236}">
                <a16:creationId xmlns:a16="http://schemas.microsoft.com/office/drawing/2014/main" id="{69386D2F-4380-FCE6-D501-C8A8BCA8217D}"/>
              </a:ext>
            </a:extLst>
          </p:cNvPr>
          <p:cNvSpPr txBox="1">
            <a:spLocks noGrp="1"/>
          </p:cNvSpPr>
          <p:nvPr>
            <p:ph type="ctrTitle"/>
          </p:nvPr>
        </p:nvSpPr>
        <p:spPr>
          <a:xfrm>
            <a:off x="4096261" y="2622430"/>
            <a:ext cx="4827078" cy="854015"/>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 sz="3300"/>
              <a:t>Food Image Classification</a:t>
            </a:r>
            <a:endParaRPr sz="3300"/>
          </a:p>
        </p:txBody>
      </p:sp>
      <p:sp>
        <p:nvSpPr>
          <p:cNvPr id="47" name="Google Shape;47;p15">
            <a:extLst>
              <a:ext uri="{FF2B5EF4-FFF2-40B4-BE49-F238E27FC236}">
                <a16:creationId xmlns:a16="http://schemas.microsoft.com/office/drawing/2014/main" id="{E0416E94-2B36-56D2-52ED-7369B23A134E}"/>
              </a:ext>
            </a:extLst>
          </p:cNvPr>
          <p:cNvSpPr txBox="1">
            <a:spLocks noGrp="1"/>
          </p:cNvSpPr>
          <p:nvPr>
            <p:ph type="subTitle" idx="1"/>
          </p:nvPr>
        </p:nvSpPr>
        <p:spPr>
          <a:xfrm>
            <a:off x="4096261" y="3411747"/>
            <a:ext cx="4827078" cy="401128"/>
          </a:xfrm>
          <a:prstGeom prst="rect">
            <a:avLst/>
          </a:prstGeom>
        </p:spPr>
        <p:txBody>
          <a:bodyPr spcFirstLastPara="1" lIns="91425" tIns="91425" rIns="91425" bIns="91425" anchorCtr="0">
            <a:normAutofit fontScale="25000" lnSpcReduction="20000"/>
          </a:bodyPr>
          <a:lstStyle/>
          <a:p>
            <a:pPr marL="0" lvl="0" indent="0" algn="l" rtl="0">
              <a:lnSpc>
                <a:spcPct val="90000"/>
              </a:lnSpc>
              <a:spcBef>
                <a:spcPts val="0"/>
              </a:spcBef>
              <a:spcAft>
                <a:spcPts val="600"/>
              </a:spcAft>
              <a:buNone/>
            </a:pPr>
            <a:r>
              <a:rPr lang="en" sz="9600" dirty="0">
                <a:solidFill>
                  <a:schemeClr val="tx1">
                    <a:lumMod val="85000"/>
                  </a:schemeClr>
                </a:solidFill>
              </a:rPr>
              <a:t>Akul Arun (S10243523)</a:t>
            </a:r>
          </a:p>
          <a:p>
            <a:pPr marL="0" lvl="0" indent="0" algn="l" rtl="0">
              <a:lnSpc>
                <a:spcPct val="90000"/>
              </a:lnSpc>
              <a:spcBef>
                <a:spcPts val="0"/>
              </a:spcBef>
              <a:spcAft>
                <a:spcPts val="600"/>
              </a:spcAft>
              <a:buNone/>
            </a:pPr>
            <a:r>
              <a:rPr lang="en" sz="400" dirty="0">
                <a:solidFill>
                  <a:srgbClr val="CDD23F"/>
                </a:solidFill>
              </a:rPr>
              <a:t>(S10243523)</a:t>
            </a:r>
            <a:endParaRPr sz="400" dirty="0">
              <a:solidFill>
                <a:srgbClr val="CDD2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12" name="Picture 11">
            <a:extLst>
              <a:ext uri="{FF2B5EF4-FFF2-40B4-BE49-F238E27FC236}">
                <a16:creationId xmlns:a16="http://schemas.microsoft.com/office/drawing/2014/main" id="{C25DFD44-38BD-F957-5869-143539DDBC21}"/>
              </a:ext>
            </a:extLst>
          </p:cNvPr>
          <p:cNvPicPr>
            <a:picLocks noChangeAspect="1"/>
          </p:cNvPicPr>
          <p:nvPr/>
        </p:nvPicPr>
        <p:blipFill>
          <a:blip r:embed="rId3"/>
          <a:stretch>
            <a:fillRect/>
          </a:stretch>
        </p:blipFill>
        <p:spPr>
          <a:xfrm>
            <a:off x="5932747" y="3591554"/>
            <a:ext cx="2362883" cy="807090"/>
          </a:xfrm>
          <a:prstGeom prst="rect">
            <a:avLst/>
          </a:prstGeom>
          <a:ln>
            <a:solidFill>
              <a:schemeClr val="tx1"/>
            </a:solidFill>
          </a:ln>
        </p:spPr>
      </p:pic>
      <p:grpSp>
        <p:nvGrpSpPr>
          <p:cNvPr id="978" name="Google Shape;978;p26"/>
          <p:cNvGrpSpPr/>
          <p:nvPr/>
        </p:nvGrpSpPr>
        <p:grpSpPr>
          <a:xfrm>
            <a:off x="457201" y="826537"/>
            <a:ext cx="3396549" cy="709838"/>
            <a:chOff x="457201" y="1157650"/>
            <a:chExt cx="3396549" cy="709838"/>
          </a:xfrm>
        </p:grpSpPr>
        <p:sp>
          <p:nvSpPr>
            <p:cNvPr id="979" name="Google Shape;979;p26"/>
            <p:cNvSpPr/>
            <p:nvPr/>
          </p:nvSpPr>
          <p:spPr>
            <a:xfrm>
              <a:off x="3249250" y="126298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457201" y="11576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Batch Size Test</a:t>
              </a:r>
              <a:endParaRPr sz="1400" b="1" dirty="0">
                <a:solidFill>
                  <a:srgbClr val="000000"/>
                </a:solidFill>
                <a:latin typeface="Fira Sans Extra Condensed"/>
                <a:ea typeface="Fira Sans Extra Condensed"/>
                <a:cs typeface="Fira Sans Extra Condensed"/>
                <a:sym typeface="Fira Sans Extra Condensed"/>
              </a:endParaRPr>
            </a:p>
          </p:txBody>
        </p:sp>
      </p:grpSp>
      <p:grpSp>
        <p:nvGrpSpPr>
          <p:cNvPr id="982" name="Google Shape;982;p26"/>
          <p:cNvGrpSpPr/>
          <p:nvPr/>
        </p:nvGrpSpPr>
        <p:grpSpPr>
          <a:xfrm>
            <a:off x="454139" y="1665343"/>
            <a:ext cx="3396550" cy="550854"/>
            <a:chOff x="457200" y="2094381"/>
            <a:chExt cx="3396550" cy="666943"/>
          </a:xfrm>
        </p:grpSpPr>
        <p:sp>
          <p:nvSpPr>
            <p:cNvPr id="983" name="Google Shape;983;p26"/>
            <p:cNvSpPr/>
            <p:nvPr/>
          </p:nvSpPr>
          <p:spPr>
            <a:xfrm>
              <a:off x="3249250" y="2094381"/>
              <a:ext cx="604500" cy="666943"/>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457200" y="21234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Model Architecture Test</a:t>
              </a:r>
              <a:endParaRPr sz="1400" b="1" dirty="0">
                <a:solidFill>
                  <a:srgbClr val="000000"/>
                </a:solidFill>
                <a:latin typeface="Fira Sans Extra Condensed"/>
                <a:ea typeface="Fira Sans Extra Condensed"/>
                <a:cs typeface="Fira Sans Extra Condensed"/>
                <a:sym typeface="Fira Sans Extra Condensed"/>
              </a:endParaRPr>
            </a:p>
          </p:txBody>
        </p:sp>
      </p:grpSp>
      <p:grpSp>
        <p:nvGrpSpPr>
          <p:cNvPr id="986" name="Google Shape;986;p26"/>
          <p:cNvGrpSpPr/>
          <p:nvPr/>
        </p:nvGrpSpPr>
        <p:grpSpPr>
          <a:xfrm>
            <a:off x="457130" y="2329357"/>
            <a:ext cx="3396550" cy="637866"/>
            <a:chOff x="457200" y="3089247"/>
            <a:chExt cx="3396550" cy="637866"/>
          </a:xfrm>
        </p:grpSpPr>
        <p:sp>
          <p:nvSpPr>
            <p:cNvPr id="987" name="Google Shape;987;p26"/>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88" name="Google Shape;988;p26"/>
            <p:cNvSpPr txBox="1"/>
            <p:nvPr/>
          </p:nvSpPr>
          <p:spPr>
            <a:xfrm>
              <a:off x="457200" y="3089247"/>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b="1" dirty="0">
                <a:solidFill>
                  <a:srgbClr val="000000"/>
                </a:solidFill>
                <a:latin typeface="Fira Sans Extra Condensed"/>
                <a:ea typeface="Fira Sans Extra Condensed"/>
                <a:cs typeface="Fira Sans Extra Condensed"/>
                <a:sym typeface="Fira Sans Extra Condensed"/>
              </a:endParaRPr>
            </a:p>
          </p:txBody>
        </p:sp>
      </p:grpSp>
      <p:grpSp>
        <p:nvGrpSpPr>
          <p:cNvPr id="990" name="Google Shape;990;p26"/>
          <p:cNvGrpSpPr/>
          <p:nvPr/>
        </p:nvGrpSpPr>
        <p:grpSpPr>
          <a:xfrm>
            <a:off x="454139" y="2526699"/>
            <a:ext cx="3399471" cy="1197102"/>
            <a:chOff x="454279" y="3495798"/>
            <a:chExt cx="3399471" cy="1197102"/>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454279" y="3495798"/>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Optimizer + Learning Rate Test</a:t>
              </a:r>
              <a:endParaRPr sz="1400" b="1" dirty="0">
                <a:solidFill>
                  <a:srgbClr val="000000"/>
                </a:solidFill>
                <a:latin typeface="Fira Sans Extra Condensed"/>
                <a:ea typeface="Fira Sans Extra Condensed"/>
                <a:cs typeface="Fira Sans Extra Condensed"/>
                <a:sym typeface="Fira Sans Extra Condensed"/>
              </a:endParaRPr>
            </a:p>
          </p:txBody>
        </p:sp>
      </p:grpSp>
      <p:sp>
        <p:nvSpPr>
          <p:cNvPr id="994" name="Google Shape;994;p26"/>
          <p:cNvSpPr txBox="1"/>
          <p:nvPr/>
        </p:nvSpPr>
        <p:spPr>
          <a:xfrm>
            <a:off x="5176107" y="427468"/>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Best Model</a:t>
            </a:r>
            <a:endParaRPr sz="2100" b="1" dirty="0">
              <a:solidFill>
                <a:srgbClr val="00000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5338303" y="2377281"/>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3853750" y="1234125"/>
            <a:ext cx="1484553" cy="1226856"/>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stCxn id="995" idx="2"/>
            <a:endCxn id="983" idx="6"/>
          </p:cNvCxnSpPr>
          <p:nvPr/>
        </p:nvCxnSpPr>
        <p:spPr>
          <a:xfrm flipH="1" flipV="1">
            <a:off x="3850689" y="1940771"/>
            <a:ext cx="1487614" cy="52021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26"/>
          <p:cNvCxnSpPr>
            <a:stCxn id="995" idx="2"/>
            <a:endCxn id="987" idx="6"/>
          </p:cNvCxnSpPr>
          <p:nvPr/>
        </p:nvCxnSpPr>
        <p:spPr>
          <a:xfrm flipH="1">
            <a:off x="3853680" y="2460981"/>
            <a:ext cx="1484623" cy="203992"/>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stCxn id="995" idx="2"/>
            <a:endCxn id="991" idx="6"/>
          </p:cNvCxnSpPr>
          <p:nvPr/>
        </p:nvCxnSpPr>
        <p:spPr>
          <a:xfrm flipH="1">
            <a:off x="3853610" y="2460981"/>
            <a:ext cx="1484693" cy="960570"/>
          </a:xfrm>
          <a:prstGeom prst="straightConnector1">
            <a:avLst/>
          </a:prstGeom>
          <a:noFill/>
          <a:ln w="9525" cap="flat" cmpd="sng">
            <a:solidFill>
              <a:schemeClr val="lt2"/>
            </a:solidFill>
            <a:prstDash val="solid"/>
            <a:round/>
            <a:headEnd type="none" w="med" len="med"/>
            <a:tailEnd type="none" w="med" len="med"/>
          </a:ln>
        </p:spPr>
      </p:cxnSp>
      <p:sp>
        <p:nvSpPr>
          <p:cNvPr id="2" name="Google Shape;452;p19">
            <a:extLst>
              <a:ext uri="{FF2B5EF4-FFF2-40B4-BE49-F238E27FC236}">
                <a16:creationId xmlns:a16="http://schemas.microsoft.com/office/drawing/2014/main" id="{03F05097-69E9-85A2-C13B-643E07B8E863}"/>
              </a:ext>
            </a:extLst>
          </p:cNvPr>
          <p:cNvSpPr txBox="1">
            <a:spLocks/>
          </p:cNvSpPr>
          <p:nvPr/>
        </p:nvSpPr>
        <p:spPr>
          <a:xfrm>
            <a:off x="714733" y="102555"/>
            <a:ext cx="7765322" cy="452525"/>
          </a:xfrm>
          <a:prstGeom prst="rect">
            <a:avLst/>
          </a:prstGeom>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Model From Scratch</a:t>
            </a:r>
          </a:p>
        </p:txBody>
      </p:sp>
      <p:grpSp>
        <p:nvGrpSpPr>
          <p:cNvPr id="5" name="Google Shape;990;p26">
            <a:extLst>
              <a:ext uri="{FF2B5EF4-FFF2-40B4-BE49-F238E27FC236}">
                <a16:creationId xmlns:a16="http://schemas.microsoft.com/office/drawing/2014/main" id="{FB43420A-2B79-01F3-8710-9AC77989AFF8}"/>
              </a:ext>
            </a:extLst>
          </p:cNvPr>
          <p:cNvGrpSpPr/>
          <p:nvPr/>
        </p:nvGrpSpPr>
        <p:grpSpPr>
          <a:xfrm>
            <a:off x="454136" y="3864531"/>
            <a:ext cx="3399473" cy="604500"/>
            <a:chOff x="396764" y="4088400"/>
            <a:chExt cx="3456986" cy="604500"/>
          </a:xfrm>
        </p:grpSpPr>
        <p:sp>
          <p:nvSpPr>
            <p:cNvPr id="6" name="Google Shape;991;p26">
              <a:extLst>
                <a:ext uri="{FF2B5EF4-FFF2-40B4-BE49-F238E27FC236}">
                  <a16:creationId xmlns:a16="http://schemas.microsoft.com/office/drawing/2014/main" id="{5F5D9B34-091A-5336-E62C-57FDE18839F6}"/>
                </a:ext>
              </a:extLst>
            </p:cNvPr>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 name="Google Shape;992;p26">
              <a:extLst>
                <a:ext uri="{FF2B5EF4-FFF2-40B4-BE49-F238E27FC236}">
                  <a16:creationId xmlns:a16="http://schemas.microsoft.com/office/drawing/2014/main" id="{F1542A62-4AD4-0C95-A7AB-9FADF44B38CF}"/>
                </a:ext>
              </a:extLst>
            </p:cNvPr>
            <p:cNvSpPr txBox="1"/>
            <p:nvPr/>
          </p:nvSpPr>
          <p:spPr>
            <a:xfrm>
              <a:off x="396764" y="4218968"/>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Fira Sans Extra Condensed"/>
                  <a:ea typeface="Fira Sans Extra Condensed"/>
                  <a:cs typeface="Fira Sans Extra Condensed"/>
                  <a:sym typeface="Fira Sans Extra Condensed"/>
                </a:rPr>
                <a:t>Regularisation Test</a:t>
              </a:r>
              <a:endParaRPr sz="1400" b="1" dirty="0">
                <a:solidFill>
                  <a:srgbClr val="000000"/>
                </a:solidFill>
                <a:latin typeface="Fira Sans Extra Condensed"/>
                <a:ea typeface="Fira Sans Extra Condensed"/>
                <a:cs typeface="Fira Sans Extra Condensed"/>
                <a:sym typeface="Fira Sans Extra Condensed"/>
              </a:endParaRPr>
            </a:p>
          </p:txBody>
        </p:sp>
      </p:grpSp>
      <p:cxnSp>
        <p:nvCxnSpPr>
          <p:cNvPr id="9" name="Google Shape;999;p26">
            <a:extLst>
              <a:ext uri="{FF2B5EF4-FFF2-40B4-BE49-F238E27FC236}">
                <a16:creationId xmlns:a16="http://schemas.microsoft.com/office/drawing/2014/main" id="{39DD25D1-C043-DB07-96B9-AB7A069A206E}"/>
              </a:ext>
            </a:extLst>
          </p:cNvPr>
          <p:cNvCxnSpPr>
            <a:cxnSpLocks/>
            <a:stCxn id="995" idx="2"/>
            <a:endCxn id="6" idx="6"/>
          </p:cNvCxnSpPr>
          <p:nvPr/>
        </p:nvCxnSpPr>
        <p:spPr>
          <a:xfrm flipH="1">
            <a:off x="3853609" y="2460981"/>
            <a:ext cx="1484694" cy="1705800"/>
          </a:xfrm>
          <a:prstGeom prst="straightConnector1">
            <a:avLst/>
          </a:prstGeom>
          <a:noFill/>
          <a:ln w="9525" cap="flat" cmpd="sng">
            <a:solidFill>
              <a:schemeClr val="lt2"/>
            </a:solidFill>
            <a:prstDash val="solid"/>
            <a:round/>
            <a:headEnd type="none" w="med" len="med"/>
            <a:tailEnd type="none" w="med" len="med"/>
          </a:ln>
        </p:spPr>
      </p:cxnSp>
      <p:pic>
        <p:nvPicPr>
          <p:cNvPr id="15" name="Picture 14">
            <a:extLst>
              <a:ext uri="{FF2B5EF4-FFF2-40B4-BE49-F238E27FC236}">
                <a16:creationId xmlns:a16="http://schemas.microsoft.com/office/drawing/2014/main" id="{C5BA41FD-71BB-EDA1-E4B7-CE96B4C4EF0B}"/>
              </a:ext>
            </a:extLst>
          </p:cNvPr>
          <p:cNvPicPr>
            <a:picLocks noChangeAspect="1"/>
          </p:cNvPicPr>
          <p:nvPr/>
        </p:nvPicPr>
        <p:blipFill>
          <a:blip r:embed="rId4"/>
          <a:stretch>
            <a:fillRect/>
          </a:stretch>
        </p:blipFill>
        <p:spPr>
          <a:xfrm>
            <a:off x="8319114" y="71049"/>
            <a:ext cx="644422" cy="644422"/>
          </a:xfrm>
          <a:prstGeom prst="rect">
            <a:avLst/>
          </a:prstGeom>
        </p:spPr>
      </p:pic>
      <p:sp>
        <p:nvSpPr>
          <p:cNvPr id="3" name="Google Shape;992;p26">
            <a:extLst>
              <a:ext uri="{FF2B5EF4-FFF2-40B4-BE49-F238E27FC236}">
                <a16:creationId xmlns:a16="http://schemas.microsoft.com/office/drawing/2014/main" id="{67278CD9-A9E1-7F3F-9265-2D0C89A589E9}"/>
              </a:ext>
            </a:extLst>
          </p:cNvPr>
          <p:cNvSpPr txBox="1"/>
          <p:nvPr/>
        </p:nvSpPr>
        <p:spPr>
          <a:xfrm>
            <a:off x="454139" y="3260899"/>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Learning Rate Scheduler Test</a:t>
            </a:r>
            <a:endParaRPr sz="1400" b="1" dirty="0">
              <a:solidFill>
                <a:srgbClr val="000000"/>
              </a:solidFill>
              <a:latin typeface="Fira Sans Extra Condensed"/>
              <a:ea typeface="Fira Sans Extra Condensed"/>
              <a:cs typeface="Fira Sans Extra Condensed"/>
              <a:sym typeface="Fira Sans Extra Condensed"/>
            </a:endParaRPr>
          </a:p>
        </p:txBody>
      </p:sp>
      <p:pic>
        <p:nvPicPr>
          <p:cNvPr id="10" name="Picture 9">
            <a:extLst>
              <a:ext uri="{FF2B5EF4-FFF2-40B4-BE49-F238E27FC236}">
                <a16:creationId xmlns:a16="http://schemas.microsoft.com/office/drawing/2014/main" id="{C6799F89-4C19-5ED9-11F4-CDE510AA9425}"/>
              </a:ext>
            </a:extLst>
          </p:cNvPr>
          <p:cNvPicPr>
            <a:picLocks noChangeAspect="1"/>
          </p:cNvPicPr>
          <p:nvPr/>
        </p:nvPicPr>
        <p:blipFill>
          <a:blip r:embed="rId5"/>
          <a:stretch>
            <a:fillRect/>
          </a:stretch>
        </p:blipFill>
        <p:spPr>
          <a:xfrm>
            <a:off x="5932746" y="931542"/>
            <a:ext cx="2362884" cy="2661157"/>
          </a:xfrm>
          <a:prstGeom prst="rect">
            <a:avLst/>
          </a:prstGeom>
          <a:ln>
            <a:solidFill>
              <a:schemeClr val="tx1"/>
            </a:solidFill>
          </a:ln>
        </p:spPr>
      </p:pic>
    </p:spTree>
    <p:extLst>
      <p:ext uri="{BB962C8B-B14F-4D97-AF65-F5344CB8AC3E}">
        <p14:creationId xmlns:p14="http://schemas.microsoft.com/office/powerpoint/2010/main" val="3720495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7" y="18874"/>
            <a:ext cx="7765322" cy="465151"/>
          </a:xfrm>
        </p:spPr>
        <p:txBody>
          <a:bodyPr>
            <a:normAutofit fontScale="90000"/>
          </a:bodyPr>
          <a:lstStyle/>
          <a:p>
            <a:r>
              <a:rPr lang="en-US" dirty="0"/>
              <a:t>Batch Size Test</a:t>
            </a:r>
            <a:endParaRPr lang="en-SG" dirty="0"/>
          </a:p>
        </p:txBody>
      </p:sp>
      <p:pic>
        <p:nvPicPr>
          <p:cNvPr id="10" name="Picture 9">
            <a:extLst>
              <a:ext uri="{FF2B5EF4-FFF2-40B4-BE49-F238E27FC236}">
                <a16:creationId xmlns:a16="http://schemas.microsoft.com/office/drawing/2014/main" id="{A362A6CE-F354-9C20-B61F-79F452459247}"/>
              </a:ext>
            </a:extLst>
          </p:cNvPr>
          <p:cNvPicPr>
            <a:picLocks noChangeAspect="1"/>
          </p:cNvPicPr>
          <p:nvPr/>
        </p:nvPicPr>
        <p:blipFill>
          <a:blip r:embed="rId3"/>
          <a:stretch>
            <a:fillRect/>
          </a:stretch>
        </p:blipFill>
        <p:spPr>
          <a:xfrm>
            <a:off x="4454095" y="679671"/>
            <a:ext cx="4310937" cy="2008012"/>
          </a:xfrm>
          <a:prstGeom prst="rect">
            <a:avLst/>
          </a:prstGeom>
        </p:spPr>
      </p:pic>
      <p:pic>
        <p:nvPicPr>
          <p:cNvPr id="11" name="Picture 10">
            <a:extLst>
              <a:ext uri="{FF2B5EF4-FFF2-40B4-BE49-F238E27FC236}">
                <a16:creationId xmlns:a16="http://schemas.microsoft.com/office/drawing/2014/main" id="{ED2C92A4-21D3-7005-2658-02A84695118C}"/>
              </a:ext>
            </a:extLst>
          </p:cNvPr>
          <p:cNvPicPr>
            <a:picLocks noChangeAspect="1"/>
          </p:cNvPicPr>
          <p:nvPr/>
        </p:nvPicPr>
        <p:blipFill>
          <a:blip r:embed="rId4"/>
          <a:stretch>
            <a:fillRect/>
          </a:stretch>
        </p:blipFill>
        <p:spPr>
          <a:xfrm>
            <a:off x="4458074" y="3077792"/>
            <a:ext cx="4310937" cy="1811098"/>
          </a:xfrm>
          <a:prstGeom prst="rect">
            <a:avLst/>
          </a:prstGeom>
        </p:spPr>
      </p:pic>
      <p:pic>
        <p:nvPicPr>
          <p:cNvPr id="12" name="Picture 11">
            <a:extLst>
              <a:ext uri="{FF2B5EF4-FFF2-40B4-BE49-F238E27FC236}">
                <a16:creationId xmlns:a16="http://schemas.microsoft.com/office/drawing/2014/main" id="{1D45FE6B-0F5D-23C7-9E08-53B2C06EDB4E}"/>
              </a:ext>
            </a:extLst>
          </p:cNvPr>
          <p:cNvPicPr>
            <a:picLocks noChangeAspect="1"/>
          </p:cNvPicPr>
          <p:nvPr/>
        </p:nvPicPr>
        <p:blipFill>
          <a:blip r:embed="rId5"/>
          <a:stretch>
            <a:fillRect/>
          </a:stretch>
        </p:blipFill>
        <p:spPr>
          <a:xfrm>
            <a:off x="8452233" y="366871"/>
            <a:ext cx="625599" cy="625599"/>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6"/>
          <a:stretch>
            <a:fillRect/>
          </a:stretch>
        </p:blipFill>
        <p:spPr>
          <a:xfrm>
            <a:off x="8452233" y="2764992"/>
            <a:ext cx="625599" cy="625599"/>
          </a:xfrm>
          <a:prstGeom prst="rect">
            <a:avLst/>
          </a:prstGeom>
        </p:spPr>
      </p:pic>
      <p:sp>
        <p:nvSpPr>
          <p:cNvPr id="13" name="TextBox 12">
            <a:extLst>
              <a:ext uri="{FF2B5EF4-FFF2-40B4-BE49-F238E27FC236}">
                <a16:creationId xmlns:a16="http://schemas.microsoft.com/office/drawing/2014/main" id="{D5B449FC-2FAF-3ADD-A23F-0EF0FD3E9B5B}"/>
              </a:ext>
            </a:extLst>
          </p:cNvPr>
          <p:cNvSpPr txBox="1"/>
          <p:nvPr/>
        </p:nvSpPr>
        <p:spPr>
          <a:xfrm>
            <a:off x="246491" y="922351"/>
            <a:ext cx="4063116" cy="1323439"/>
          </a:xfrm>
          <a:prstGeom prst="rect">
            <a:avLst/>
          </a:prstGeom>
          <a:noFill/>
        </p:spPr>
        <p:txBody>
          <a:bodyPr wrap="square" rtlCol="0">
            <a:spAutoFit/>
          </a:bodyPr>
          <a:lstStyle/>
          <a:p>
            <a:r>
              <a:rPr lang="en-US" sz="1600" dirty="0"/>
              <a:t>Batch Size 20:</a:t>
            </a:r>
          </a:p>
          <a:p>
            <a:pPr marL="285750" indent="-285750">
              <a:buFont typeface="Arial" panose="020B0604020202020204" pitchFamily="34" charset="0"/>
              <a:buChar char="•"/>
            </a:pPr>
            <a:r>
              <a:rPr lang="en-US" sz="1600" dirty="0"/>
              <a:t>More noisy</a:t>
            </a:r>
          </a:p>
          <a:p>
            <a:pPr marL="285750" indent="-285750">
              <a:buFont typeface="Arial" panose="020B0604020202020204" pitchFamily="34" charset="0"/>
              <a:buChar char="•"/>
            </a:pPr>
            <a:r>
              <a:rPr lang="en-US" sz="1600" dirty="0"/>
              <a:t>Showing early signs of overfitting</a:t>
            </a:r>
          </a:p>
          <a:p>
            <a:pPr marL="285750" indent="-285750">
              <a:buFont typeface="Arial" panose="020B0604020202020204" pitchFamily="34" charset="0"/>
              <a:buChar char="•"/>
            </a:pPr>
            <a:r>
              <a:rPr lang="en-US" sz="1600" dirty="0"/>
              <a:t>Similar performance at epoch 120 at around 70% </a:t>
            </a:r>
            <a:r>
              <a:rPr lang="en-US" sz="1600" dirty="0" err="1"/>
              <a:t>val</a:t>
            </a:r>
            <a:r>
              <a:rPr lang="en-US" sz="1600" dirty="0"/>
              <a:t> acc, 1.0 </a:t>
            </a:r>
            <a:r>
              <a:rPr lang="en-US" sz="1600" dirty="0" err="1"/>
              <a:t>val</a:t>
            </a:r>
            <a:r>
              <a:rPr lang="en-US" sz="1600" dirty="0"/>
              <a:t> loss </a:t>
            </a:r>
            <a:endParaRPr lang="en-SG" sz="1600" dirty="0"/>
          </a:p>
        </p:txBody>
      </p:sp>
      <p:sp>
        <p:nvSpPr>
          <p:cNvPr id="14" name="TextBox 13">
            <a:extLst>
              <a:ext uri="{FF2B5EF4-FFF2-40B4-BE49-F238E27FC236}">
                <a16:creationId xmlns:a16="http://schemas.microsoft.com/office/drawing/2014/main" id="{7509BEB4-7FD0-8717-2B11-965918395BBC}"/>
              </a:ext>
            </a:extLst>
          </p:cNvPr>
          <p:cNvSpPr txBox="1"/>
          <p:nvPr/>
        </p:nvSpPr>
        <p:spPr>
          <a:xfrm>
            <a:off x="246491" y="3074418"/>
            <a:ext cx="4063116" cy="1569660"/>
          </a:xfrm>
          <a:prstGeom prst="rect">
            <a:avLst/>
          </a:prstGeom>
          <a:noFill/>
        </p:spPr>
        <p:txBody>
          <a:bodyPr wrap="square" rtlCol="0">
            <a:spAutoFit/>
          </a:bodyPr>
          <a:lstStyle/>
          <a:p>
            <a:r>
              <a:rPr lang="en-US" sz="1600" dirty="0"/>
              <a:t>Batch Size 32:</a:t>
            </a:r>
          </a:p>
          <a:p>
            <a:pPr marL="285750" indent="-285750">
              <a:buFont typeface="Arial" panose="020B0604020202020204" pitchFamily="34" charset="0"/>
              <a:buChar char="•"/>
            </a:pPr>
            <a:r>
              <a:rPr lang="en-US" sz="1600" dirty="0"/>
              <a:t>Less noisy</a:t>
            </a:r>
          </a:p>
          <a:p>
            <a:pPr marL="285750" indent="-285750">
              <a:buFont typeface="Arial" panose="020B0604020202020204" pitchFamily="34" charset="0"/>
              <a:buChar char="•"/>
            </a:pPr>
            <a:r>
              <a:rPr lang="en-US" sz="1600" dirty="0"/>
              <a:t>Smaller gap between validation loss and training loss </a:t>
            </a:r>
          </a:p>
          <a:p>
            <a:pPr marL="285750" indent="-285750">
              <a:buFont typeface="Arial" panose="020B0604020202020204" pitchFamily="34" charset="0"/>
              <a:buChar char="•"/>
            </a:pPr>
            <a:r>
              <a:rPr lang="en-US" sz="1600" dirty="0"/>
              <a:t>Similar performance at epoch 120 at around 70% </a:t>
            </a:r>
            <a:r>
              <a:rPr lang="en-US" sz="1600" dirty="0" err="1"/>
              <a:t>val</a:t>
            </a:r>
            <a:r>
              <a:rPr lang="en-US" sz="1600" dirty="0"/>
              <a:t> acc, 1.0 </a:t>
            </a:r>
            <a:r>
              <a:rPr lang="en-US" sz="1600" dirty="0" err="1"/>
              <a:t>val</a:t>
            </a:r>
            <a:r>
              <a:rPr lang="en-US" sz="1600" dirty="0"/>
              <a:t> loss </a:t>
            </a:r>
            <a:endParaRPr lang="en-SG" sz="1600" dirty="0"/>
          </a:p>
        </p:txBody>
      </p:sp>
    </p:spTree>
    <p:extLst>
      <p:ext uri="{BB962C8B-B14F-4D97-AF65-F5344CB8AC3E}">
        <p14:creationId xmlns:p14="http://schemas.microsoft.com/office/powerpoint/2010/main" val="358625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727838"/>
          </a:xfrm>
        </p:spPr>
        <p:txBody>
          <a:bodyPr>
            <a:normAutofit/>
          </a:bodyPr>
          <a:lstStyle/>
          <a:p>
            <a:r>
              <a:rPr lang="en-US" sz="2000" dirty="0"/>
              <a:t>Decrease Model Complexity: Remove Second Last Dense Layer</a:t>
            </a:r>
            <a:endParaRPr lang="en-SG" sz="2000" dirty="0"/>
          </a:p>
        </p:txBody>
      </p:sp>
      <p:pic>
        <p:nvPicPr>
          <p:cNvPr id="9" name="Picture 8">
            <a:extLst>
              <a:ext uri="{FF2B5EF4-FFF2-40B4-BE49-F238E27FC236}">
                <a16:creationId xmlns:a16="http://schemas.microsoft.com/office/drawing/2014/main" id="{B5E19FB7-B183-8DBC-67E5-77BD9EAD6AEB}"/>
              </a:ext>
            </a:extLst>
          </p:cNvPr>
          <p:cNvPicPr>
            <a:picLocks noChangeAspect="1"/>
          </p:cNvPicPr>
          <p:nvPr/>
        </p:nvPicPr>
        <p:blipFill>
          <a:blip r:embed="rId3"/>
          <a:stretch>
            <a:fillRect/>
          </a:stretch>
        </p:blipFill>
        <p:spPr>
          <a:xfrm>
            <a:off x="2354210" y="890840"/>
            <a:ext cx="4435580" cy="2023606"/>
          </a:xfrm>
          <a:prstGeom prst="rect">
            <a:avLst/>
          </a:prstGeom>
        </p:spPr>
      </p:pic>
      <p:pic>
        <p:nvPicPr>
          <p:cNvPr id="11" name="Picture 10">
            <a:extLst>
              <a:ext uri="{FF2B5EF4-FFF2-40B4-BE49-F238E27FC236}">
                <a16:creationId xmlns:a16="http://schemas.microsoft.com/office/drawing/2014/main" id="{05212B61-9438-4546-10F9-D12596A7E162}"/>
              </a:ext>
            </a:extLst>
          </p:cNvPr>
          <p:cNvPicPr>
            <a:picLocks noChangeAspect="1"/>
          </p:cNvPicPr>
          <p:nvPr/>
        </p:nvPicPr>
        <p:blipFill>
          <a:blip r:embed="rId4"/>
          <a:stretch>
            <a:fillRect/>
          </a:stretch>
        </p:blipFill>
        <p:spPr>
          <a:xfrm>
            <a:off x="432727" y="3162648"/>
            <a:ext cx="3348737" cy="1557464"/>
          </a:xfrm>
          <a:prstGeom prst="rect">
            <a:avLst/>
          </a:prstGeom>
        </p:spPr>
      </p:pic>
      <p:pic>
        <p:nvPicPr>
          <p:cNvPr id="13" name="Picture 12">
            <a:extLst>
              <a:ext uri="{FF2B5EF4-FFF2-40B4-BE49-F238E27FC236}">
                <a16:creationId xmlns:a16="http://schemas.microsoft.com/office/drawing/2014/main" id="{3A8173A4-FF74-E690-9E40-BA044047688A}"/>
              </a:ext>
            </a:extLst>
          </p:cNvPr>
          <p:cNvPicPr>
            <a:picLocks noChangeAspect="1"/>
          </p:cNvPicPr>
          <p:nvPr/>
        </p:nvPicPr>
        <p:blipFill>
          <a:blip r:embed="rId5"/>
          <a:stretch>
            <a:fillRect/>
          </a:stretch>
        </p:blipFill>
        <p:spPr>
          <a:xfrm>
            <a:off x="5123997" y="3162648"/>
            <a:ext cx="3463412" cy="1557464"/>
          </a:xfrm>
          <a:prstGeom prst="rect">
            <a:avLst/>
          </a:prstGeom>
        </p:spPr>
      </p:pic>
      <p:sp>
        <p:nvSpPr>
          <p:cNvPr id="14" name="Arrow: Right 13">
            <a:extLst>
              <a:ext uri="{FF2B5EF4-FFF2-40B4-BE49-F238E27FC236}">
                <a16:creationId xmlns:a16="http://schemas.microsoft.com/office/drawing/2014/main" id="{19F3E3DF-D873-CD37-F35B-E279AF3651D9}"/>
              </a:ext>
            </a:extLst>
          </p:cNvPr>
          <p:cNvSpPr/>
          <p:nvPr/>
        </p:nvSpPr>
        <p:spPr>
          <a:xfrm>
            <a:off x="4110824" y="3689405"/>
            <a:ext cx="683813" cy="4055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1A6D12C8-E315-ABA6-1B20-02E687663B75}"/>
              </a:ext>
            </a:extLst>
          </p:cNvPr>
          <p:cNvSpPr txBox="1"/>
          <p:nvPr/>
        </p:nvSpPr>
        <p:spPr>
          <a:xfrm>
            <a:off x="213473" y="859118"/>
            <a:ext cx="2067963" cy="2000548"/>
          </a:xfrm>
          <a:prstGeom prst="rect">
            <a:avLst/>
          </a:prstGeom>
          <a:noFill/>
        </p:spPr>
        <p:txBody>
          <a:bodyPr wrap="square" rtlCol="0">
            <a:spAutoFit/>
          </a:bodyPr>
          <a:lstStyle/>
          <a:p>
            <a:r>
              <a:rPr lang="en-US" sz="1200" dirty="0"/>
              <a:t>With Dense Layer:</a:t>
            </a:r>
          </a:p>
          <a:p>
            <a:endParaRPr lang="en-US" sz="1200" dirty="0"/>
          </a:p>
          <a:p>
            <a:pPr marL="285750" indent="-285750">
              <a:buFont typeface="Arial" panose="020B0604020202020204" pitchFamily="34" charset="0"/>
              <a:buChar char="•"/>
            </a:pPr>
            <a:r>
              <a:rPr lang="en-US" sz="1200" dirty="0"/>
              <a:t>No. of Params: </a:t>
            </a:r>
            <a:r>
              <a:rPr lang="en-SG" sz="1200" dirty="0"/>
              <a:t>3 million</a:t>
            </a:r>
          </a:p>
          <a:p>
            <a:pPr marL="285750" indent="-285750">
              <a:buFont typeface="Arial" panose="020B0604020202020204" pitchFamily="34" charset="0"/>
              <a:buChar char="•"/>
            </a:pPr>
            <a:r>
              <a:rPr lang="en-SG" sz="1200" dirty="0"/>
              <a:t>Overfit faster; higher </a:t>
            </a:r>
            <a:r>
              <a:rPr lang="en-SG" sz="1200" dirty="0" err="1"/>
              <a:t>val</a:t>
            </a:r>
            <a:r>
              <a:rPr lang="en-SG" sz="1200" dirty="0"/>
              <a:t> loss</a:t>
            </a:r>
          </a:p>
          <a:p>
            <a:pPr marL="285750" indent="-285750">
              <a:buFont typeface="Arial" panose="020B0604020202020204" pitchFamily="34" charset="0"/>
              <a:buChar char="•"/>
            </a:pPr>
            <a:r>
              <a:rPr lang="en-SG" sz="1200" dirty="0"/>
              <a:t>Lower </a:t>
            </a:r>
            <a:r>
              <a:rPr lang="en-SG" sz="1200" dirty="0" err="1"/>
              <a:t>val</a:t>
            </a:r>
            <a:r>
              <a:rPr lang="en-SG" sz="1200" dirty="0"/>
              <a:t> </a:t>
            </a:r>
            <a:r>
              <a:rPr lang="en-SG" sz="1200" dirty="0" err="1"/>
              <a:t>acc</a:t>
            </a:r>
            <a:endParaRPr lang="en-SG" sz="1200" dirty="0"/>
          </a:p>
          <a:p>
            <a:pPr marL="285750" indent="-285750">
              <a:buFont typeface="Arial" panose="020B0604020202020204" pitchFamily="34" charset="0"/>
              <a:buChar char="•"/>
            </a:pPr>
            <a:endParaRPr lang="en-SG" sz="1200" dirty="0"/>
          </a:p>
          <a:p>
            <a:endParaRPr lang="en-SG" sz="1400" dirty="0"/>
          </a:p>
          <a:p>
            <a:endParaRPr lang="en-SG" sz="1400" dirty="0"/>
          </a:p>
        </p:txBody>
      </p:sp>
      <p:sp>
        <p:nvSpPr>
          <p:cNvPr id="18" name="TextBox 17">
            <a:extLst>
              <a:ext uri="{FF2B5EF4-FFF2-40B4-BE49-F238E27FC236}">
                <a16:creationId xmlns:a16="http://schemas.microsoft.com/office/drawing/2014/main" id="{5408525F-2AEF-6231-F8DF-BC72EDD31981}"/>
              </a:ext>
            </a:extLst>
          </p:cNvPr>
          <p:cNvSpPr txBox="1"/>
          <p:nvPr/>
        </p:nvSpPr>
        <p:spPr>
          <a:xfrm>
            <a:off x="7352443" y="961055"/>
            <a:ext cx="1893463" cy="1384995"/>
          </a:xfrm>
          <a:prstGeom prst="rect">
            <a:avLst/>
          </a:prstGeom>
          <a:noFill/>
        </p:spPr>
        <p:txBody>
          <a:bodyPr wrap="square" rtlCol="0">
            <a:spAutoFit/>
          </a:bodyPr>
          <a:lstStyle/>
          <a:p>
            <a:r>
              <a:rPr lang="en-US" sz="1200" dirty="0"/>
              <a:t>Without Dense Layer: </a:t>
            </a:r>
          </a:p>
          <a:p>
            <a:endParaRPr lang="en-US" sz="1200" dirty="0"/>
          </a:p>
          <a:p>
            <a:pPr marL="285750" indent="-285750">
              <a:buFont typeface="Arial" panose="020B0604020202020204" pitchFamily="34" charset="0"/>
              <a:buChar char="•"/>
            </a:pPr>
            <a:r>
              <a:rPr lang="en-US" sz="1200" dirty="0"/>
              <a:t>No. of Params: </a:t>
            </a:r>
          </a:p>
          <a:p>
            <a:r>
              <a:rPr lang="en-SG" sz="1200" dirty="0"/>
              <a:t>400,000</a:t>
            </a:r>
          </a:p>
          <a:p>
            <a:pPr marL="285750" indent="-285750">
              <a:buFont typeface="Arial" panose="020B0604020202020204" pitchFamily="34" charset="0"/>
              <a:buChar char="•"/>
            </a:pPr>
            <a:r>
              <a:rPr lang="en-SG" sz="1200" dirty="0"/>
              <a:t>Slower overfitting; lower </a:t>
            </a:r>
            <a:r>
              <a:rPr lang="en-SG" sz="1200" dirty="0" err="1"/>
              <a:t>val</a:t>
            </a:r>
            <a:r>
              <a:rPr lang="en-SG" sz="1200" dirty="0"/>
              <a:t> loss</a:t>
            </a:r>
          </a:p>
          <a:p>
            <a:pPr marL="285750" indent="-285750">
              <a:buFont typeface="Arial" panose="020B0604020202020204" pitchFamily="34" charset="0"/>
              <a:buChar char="•"/>
            </a:pPr>
            <a:r>
              <a:rPr lang="en-SG" sz="1200" dirty="0"/>
              <a:t>Higher </a:t>
            </a:r>
            <a:r>
              <a:rPr lang="en-SG" sz="1200" dirty="0" err="1"/>
              <a:t>val</a:t>
            </a:r>
            <a:r>
              <a:rPr lang="en-SG" sz="1200" dirty="0"/>
              <a:t> </a:t>
            </a:r>
            <a:r>
              <a:rPr lang="en-SG" sz="1200" dirty="0" err="1"/>
              <a:t>acc</a:t>
            </a:r>
            <a:endParaRPr lang="en-SG" sz="1200" dirty="0"/>
          </a:p>
        </p:txBody>
      </p:sp>
      <p:cxnSp>
        <p:nvCxnSpPr>
          <p:cNvPr id="19" name="Google Shape;2199;p43">
            <a:extLst>
              <a:ext uri="{FF2B5EF4-FFF2-40B4-BE49-F238E27FC236}">
                <a16:creationId xmlns:a16="http://schemas.microsoft.com/office/drawing/2014/main" id="{7B74EFEB-533D-2F0E-598C-E9AD762481FE}"/>
              </a:ext>
            </a:extLst>
          </p:cNvPr>
          <p:cNvCxnSpPr>
            <a:cxnSpLocks/>
            <a:stCxn id="9" idx="3"/>
          </p:cNvCxnSpPr>
          <p:nvPr/>
        </p:nvCxnSpPr>
        <p:spPr>
          <a:xfrm>
            <a:off x="6789790" y="1902643"/>
            <a:ext cx="460747" cy="1237399"/>
          </a:xfrm>
          <a:prstGeom prst="bentConnector2">
            <a:avLst/>
          </a:prstGeom>
          <a:noFill/>
          <a:ln w="19050" cap="flat" cmpd="sng">
            <a:solidFill>
              <a:schemeClr val="tx1"/>
            </a:solidFill>
            <a:prstDash val="solid"/>
            <a:round/>
            <a:headEnd type="none" w="med" len="med"/>
            <a:tailEnd type="triangle" w="med" len="med"/>
          </a:ln>
        </p:spPr>
      </p:cxnSp>
      <p:cxnSp>
        <p:nvCxnSpPr>
          <p:cNvPr id="23" name="Connector: Elbow 22">
            <a:extLst>
              <a:ext uri="{FF2B5EF4-FFF2-40B4-BE49-F238E27FC236}">
                <a16:creationId xmlns:a16="http://schemas.microsoft.com/office/drawing/2014/main" id="{BEAB997E-69C0-18E1-FE8C-7C0825892D33}"/>
              </a:ext>
            </a:extLst>
          </p:cNvPr>
          <p:cNvCxnSpPr>
            <a:cxnSpLocks/>
            <a:stCxn id="9" idx="1"/>
          </p:cNvCxnSpPr>
          <p:nvPr/>
        </p:nvCxnSpPr>
        <p:spPr>
          <a:xfrm rot="10800000" flipV="1">
            <a:off x="1893464" y="1902642"/>
            <a:ext cx="460746" cy="12600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90D3348-1280-9E47-7C30-DBF3BE22AEBE}"/>
              </a:ext>
            </a:extLst>
          </p:cNvPr>
          <p:cNvPicPr>
            <a:picLocks noChangeAspect="1"/>
          </p:cNvPicPr>
          <p:nvPr/>
        </p:nvPicPr>
        <p:blipFill>
          <a:blip r:embed="rId6"/>
          <a:stretch>
            <a:fillRect/>
          </a:stretch>
        </p:blipFill>
        <p:spPr>
          <a:xfrm>
            <a:off x="8299175" y="2777336"/>
            <a:ext cx="625599" cy="625599"/>
          </a:xfrm>
          <a:prstGeom prst="rect">
            <a:avLst/>
          </a:prstGeom>
        </p:spPr>
      </p:pic>
      <p:pic>
        <p:nvPicPr>
          <p:cNvPr id="26" name="Picture 25">
            <a:extLst>
              <a:ext uri="{FF2B5EF4-FFF2-40B4-BE49-F238E27FC236}">
                <a16:creationId xmlns:a16="http://schemas.microsoft.com/office/drawing/2014/main" id="{A1B4E280-CCBC-1AFB-2E74-C6F39DFA9F13}"/>
              </a:ext>
            </a:extLst>
          </p:cNvPr>
          <p:cNvPicPr>
            <a:picLocks noChangeAspect="1"/>
          </p:cNvPicPr>
          <p:nvPr/>
        </p:nvPicPr>
        <p:blipFill>
          <a:blip r:embed="rId7"/>
          <a:stretch>
            <a:fillRect/>
          </a:stretch>
        </p:blipFill>
        <p:spPr>
          <a:xfrm>
            <a:off x="154622" y="2699923"/>
            <a:ext cx="625599" cy="625599"/>
          </a:xfrm>
          <a:prstGeom prst="rect">
            <a:avLst/>
          </a:prstGeom>
        </p:spPr>
      </p:pic>
    </p:spTree>
    <p:extLst>
      <p:ext uri="{BB962C8B-B14F-4D97-AF65-F5344CB8AC3E}">
        <p14:creationId xmlns:p14="http://schemas.microsoft.com/office/powerpoint/2010/main" val="142465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489005"/>
          </a:xfrm>
        </p:spPr>
        <p:txBody>
          <a:bodyPr>
            <a:normAutofit/>
          </a:bodyPr>
          <a:lstStyle/>
          <a:p>
            <a:r>
              <a:rPr lang="en-US" sz="2000" dirty="0"/>
              <a:t>Increase Model Complexity: Increase Filter Size</a:t>
            </a:r>
            <a:endParaRPr lang="en-SG" sz="2000" dirty="0"/>
          </a:p>
        </p:txBody>
      </p:sp>
      <p:sp>
        <p:nvSpPr>
          <p:cNvPr id="14" name="Arrow: Right 13">
            <a:extLst>
              <a:ext uri="{FF2B5EF4-FFF2-40B4-BE49-F238E27FC236}">
                <a16:creationId xmlns:a16="http://schemas.microsoft.com/office/drawing/2014/main" id="{19F3E3DF-D873-CD37-F35B-E279AF3651D9}"/>
              </a:ext>
            </a:extLst>
          </p:cNvPr>
          <p:cNvSpPr/>
          <p:nvPr/>
        </p:nvSpPr>
        <p:spPr>
          <a:xfrm>
            <a:off x="4110824" y="3909172"/>
            <a:ext cx="683813" cy="4055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1A6D12C8-E315-ABA6-1B20-02E687663B75}"/>
              </a:ext>
            </a:extLst>
          </p:cNvPr>
          <p:cNvSpPr txBox="1"/>
          <p:nvPr/>
        </p:nvSpPr>
        <p:spPr>
          <a:xfrm>
            <a:off x="95416" y="720476"/>
            <a:ext cx="2515717" cy="1231106"/>
          </a:xfrm>
          <a:prstGeom prst="rect">
            <a:avLst/>
          </a:prstGeom>
          <a:noFill/>
        </p:spPr>
        <p:txBody>
          <a:bodyPr wrap="square" rtlCol="0">
            <a:spAutoFit/>
          </a:bodyPr>
          <a:lstStyle/>
          <a:p>
            <a:r>
              <a:rPr lang="en-US" sz="1200" dirty="0"/>
              <a:t>Less Filters:</a:t>
            </a:r>
          </a:p>
          <a:p>
            <a:endParaRPr lang="en-US" sz="1200" dirty="0"/>
          </a:p>
          <a:p>
            <a:pPr marL="285750" indent="-285750">
              <a:buFont typeface="Arial" panose="020B0604020202020204" pitchFamily="34" charset="0"/>
              <a:buChar char="•"/>
            </a:pPr>
            <a:r>
              <a:rPr lang="en-US" sz="1200" dirty="0"/>
              <a:t>No. of Params: </a:t>
            </a:r>
            <a:r>
              <a:rPr lang="en-SG" sz="1200" dirty="0"/>
              <a:t>1.1 million</a:t>
            </a:r>
          </a:p>
          <a:p>
            <a:pPr marL="285750" indent="-285750">
              <a:buFont typeface="Arial" panose="020B0604020202020204" pitchFamily="34" charset="0"/>
              <a:buChar char="•"/>
            </a:pPr>
            <a:r>
              <a:rPr lang="en-SG" sz="1200" dirty="0"/>
              <a:t>Less Noisy</a:t>
            </a:r>
          </a:p>
          <a:p>
            <a:pPr marL="285750" indent="-285750">
              <a:buFont typeface="Arial" panose="020B0604020202020204" pitchFamily="34" charset="0"/>
              <a:buChar char="•"/>
            </a:pPr>
            <a:r>
              <a:rPr lang="en-SG" sz="1200" dirty="0"/>
              <a:t>Still underfitting at epoch 120</a:t>
            </a:r>
          </a:p>
          <a:p>
            <a:endParaRPr lang="en-SG" sz="1400" dirty="0"/>
          </a:p>
        </p:txBody>
      </p:sp>
      <p:sp>
        <p:nvSpPr>
          <p:cNvPr id="18" name="TextBox 17">
            <a:extLst>
              <a:ext uri="{FF2B5EF4-FFF2-40B4-BE49-F238E27FC236}">
                <a16:creationId xmlns:a16="http://schemas.microsoft.com/office/drawing/2014/main" id="{5408525F-2AEF-6231-F8DF-BC72EDD31981}"/>
              </a:ext>
            </a:extLst>
          </p:cNvPr>
          <p:cNvSpPr txBox="1"/>
          <p:nvPr/>
        </p:nvSpPr>
        <p:spPr>
          <a:xfrm>
            <a:off x="6532868" y="676446"/>
            <a:ext cx="2515716" cy="1015663"/>
          </a:xfrm>
          <a:prstGeom prst="rect">
            <a:avLst/>
          </a:prstGeom>
          <a:noFill/>
        </p:spPr>
        <p:txBody>
          <a:bodyPr wrap="square" rtlCol="0">
            <a:spAutoFit/>
          </a:bodyPr>
          <a:lstStyle/>
          <a:p>
            <a:r>
              <a:rPr lang="en-US" sz="1200" dirty="0"/>
              <a:t>More Filters:</a:t>
            </a:r>
          </a:p>
          <a:p>
            <a:endParaRPr lang="en-US" sz="1200" dirty="0"/>
          </a:p>
          <a:p>
            <a:pPr marL="285750" indent="-285750">
              <a:buFont typeface="Arial" panose="020B0604020202020204" pitchFamily="34" charset="0"/>
              <a:buChar char="•"/>
            </a:pPr>
            <a:r>
              <a:rPr lang="en-US" sz="1200" dirty="0"/>
              <a:t>No. of Params: </a:t>
            </a:r>
            <a:r>
              <a:rPr lang="en-SG" sz="1200" dirty="0"/>
              <a:t>3.5 million</a:t>
            </a:r>
          </a:p>
          <a:p>
            <a:pPr marL="285750" indent="-285750">
              <a:buFont typeface="Arial" panose="020B0604020202020204" pitchFamily="34" charset="0"/>
              <a:buChar char="•"/>
            </a:pPr>
            <a:r>
              <a:rPr lang="en-SG" sz="1200" dirty="0"/>
              <a:t>More Noisy</a:t>
            </a:r>
          </a:p>
          <a:p>
            <a:pPr marL="285750" indent="-285750">
              <a:buFont typeface="Arial" panose="020B0604020202020204" pitchFamily="34" charset="0"/>
              <a:buChar char="•"/>
            </a:pPr>
            <a:r>
              <a:rPr lang="en-SG" sz="1200" dirty="0"/>
              <a:t>Overfitted at epoch 100</a:t>
            </a:r>
          </a:p>
        </p:txBody>
      </p:sp>
      <p:pic>
        <p:nvPicPr>
          <p:cNvPr id="4" name="Picture 3">
            <a:extLst>
              <a:ext uri="{FF2B5EF4-FFF2-40B4-BE49-F238E27FC236}">
                <a16:creationId xmlns:a16="http://schemas.microsoft.com/office/drawing/2014/main" id="{56038393-8B54-7D2B-1497-E0C78B13A2EC}"/>
              </a:ext>
            </a:extLst>
          </p:cNvPr>
          <p:cNvPicPr>
            <a:picLocks noChangeAspect="1"/>
          </p:cNvPicPr>
          <p:nvPr/>
        </p:nvPicPr>
        <p:blipFill>
          <a:blip r:embed="rId3"/>
          <a:stretch>
            <a:fillRect/>
          </a:stretch>
        </p:blipFill>
        <p:spPr>
          <a:xfrm>
            <a:off x="2504661" y="652007"/>
            <a:ext cx="3856382" cy="2319022"/>
          </a:xfrm>
          <a:prstGeom prst="rect">
            <a:avLst/>
          </a:prstGeom>
        </p:spPr>
      </p:pic>
      <p:pic>
        <p:nvPicPr>
          <p:cNvPr id="6" name="Picture 5">
            <a:extLst>
              <a:ext uri="{FF2B5EF4-FFF2-40B4-BE49-F238E27FC236}">
                <a16:creationId xmlns:a16="http://schemas.microsoft.com/office/drawing/2014/main" id="{787E5008-F56B-F69A-349F-A3F75C9802F7}"/>
              </a:ext>
            </a:extLst>
          </p:cNvPr>
          <p:cNvPicPr>
            <a:picLocks noChangeAspect="1"/>
          </p:cNvPicPr>
          <p:nvPr/>
        </p:nvPicPr>
        <p:blipFill>
          <a:blip r:embed="rId4"/>
          <a:stretch>
            <a:fillRect/>
          </a:stretch>
        </p:blipFill>
        <p:spPr>
          <a:xfrm>
            <a:off x="332479" y="3325745"/>
            <a:ext cx="3437916" cy="1520464"/>
          </a:xfrm>
          <a:prstGeom prst="rect">
            <a:avLst/>
          </a:prstGeom>
        </p:spPr>
      </p:pic>
      <p:pic>
        <p:nvPicPr>
          <p:cNvPr id="8" name="Picture 7">
            <a:extLst>
              <a:ext uri="{FF2B5EF4-FFF2-40B4-BE49-F238E27FC236}">
                <a16:creationId xmlns:a16="http://schemas.microsoft.com/office/drawing/2014/main" id="{8CAD6FBB-E58C-6DA8-D17C-388F9A7E7CDC}"/>
              </a:ext>
            </a:extLst>
          </p:cNvPr>
          <p:cNvPicPr>
            <a:picLocks noChangeAspect="1"/>
          </p:cNvPicPr>
          <p:nvPr/>
        </p:nvPicPr>
        <p:blipFill>
          <a:blip r:embed="rId5"/>
          <a:stretch>
            <a:fillRect/>
          </a:stretch>
        </p:blipFill>
        <p:spPr>
          <a:xfrm>
            <a:off x="5135066" y="3351699"/>
            <a:ext cx="3437915" cy="1520464"/>
          </a:xfrm>
          <a:prstGeom prst="rect">
            <a:avLst/>
          </a:prstGeom>
        </p:spPr>
      </p:pic>
      <p:cxnSp>
        <p:nvCxnSpPr>
          <p:cNvPr id="10" name="Connector: Elbow 9">
            <a:extLst>
              <a:ext uri="{FF2B5EF4-FFF2-40B4-BE49-F238E27FC236}">
                <a16:creationId xmlns:a16="http://schemas.microsoft.com/office/drawing/2014/main" id="{D1223D03-1EE2-FF4B-93FE-CBA96DD3A8D8}"/>
              </a:ext>
            </a:extLst>
          </p:cNvPr>
          <p:cNvCxnSpPr>
            <a:cxnSpLocks/>
            <a:stCxn id="4" idx="1"/>
          </p:cNvCxnSpPr>
          <p:nvPr/>
        </p:nvCxnSpPr>
        <p:spPr>
          <a:xfrm rot="10800000" flipV="1">
            <a:off x="2053435" y="1811518"/>
            <a:ext cx="451227" cy="144575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oogle Shape;2199;p43">
            <a:extLst>
              <a:ext uri="{FF2B5EF4-FFF2-40B4-BE49-F238E27FC236}">
                <a16:creationId xmlns:a16="http://schemas.microsoft.com/office/drawing/2014/main" id="{5A3C7999-CBA3-5C89-3A08-7FDC98E805D4}"/>
              </a:ext>
            </a:extLst>
          </p:cNvPr>
          <p:cNvCxnSpPr>
            <a:cxnSpLocks/>
            <a:stCxn id="4" idx="3"/>
          </p:cNvCxnSpPr>
          <p:nvPr/>
        </p:nvCxnSpPr>
        <p:spPr>
          <a:xfrm>
            <a:off x="6361043" y="1811518"/>
            <a:ext cx="187468" cy="1566733"/>
          </a:xfrm>
          <a:prstGeom prst="bentConnector2">
            <a:avLst/>
          </a:prstGeom>
          <a:noFill/>
          <a:ln w="19050" cap="flat" cmpd="sng">
            <a:solidFill>
              <a:schemeClr val="tx1"/>
            </a:solidFill>
            <a:prstDash val="solid"/>
            <a:round/>
            <a:headEnd type="none" w="med" len="med"/>
            <a:tailEnd type="triangle" w="med" len="med"/>
          </a:ln>
        </p:spPr>
      </p:cxnSp>
      <p:pic>
        <p:nvPicPr>
          <p:cNvPr id="16" name="Picture 15">
            <a:extLst>
              <a:ext uri="{FF2B5EF4-FFF2-40B4-BE49-F238E27FC236}">
                <a16:creationId xmlns:a16="http://schemas.microsoft.com/office/drawing/2014/main" id="{D358B119-3692-7678-F461-6A3776C9F220}"/>
              </a:ext>
            </a:extLst>
          </p:cNvPr>
          <p:cNvPicPr>
            <a:picLocks noChangeAspect="1"/>
          </p:cNvPicPr>
          <p:nvPr/>
        </p:nvPicPr>
        <p:blipFill>
          <a:blip r:embed="rId6"/>
          <a:stretch>
            <a:fillRect/>
          </a:stretch>
        </p:blipFill>
        <p:spPr>
          <a:xfrm>
            <a:off x="19679" y="2849848"/>
            <a:ext cx="625599" cy="625599"/>
          </a:xfrm>
          <a:prstGeom prst="rect">
            <a:avLst/>
          </a:prstGeom>
        </p:spPr>
      </p:pic>
      <p:pic>
        <p:nvPicPr>
          <p:cNvPr id="17" name="Picture 16">
            <a:extLst>
              <a:ext uri="{FF2B5EF4-FFF2-40B4-BE49-F238E27FC236}">
                <a16:creationId xmlns:a16="http://schemas.microsoft.com/office/drawing/2014/main" id="{6F3ED2C2-9FCB-8D04-4D9E-ACD12137C0BB}"/>
              </a:ext>
            </a:extLst>
          </p:cNvPr>
          <p:cNvPicPr>
            <a:picLocks noChangeAspect="1"/>
          </p:cNvPicPr>
          <p:nvPr/>
        </p:nvPicPr>
        <p:blipFill>
          <a:blip r:embed="rId7"/>
          <a:stretch>
            <a:fillRect/>
          </a:stretch>
        </p:blipFill>
        <p:spPr>
          <a:xfrm>
            <a:off x="8322317" y="2944477"/>
            <a:ext cx="625599" cy="625599"/>
          </a:xfrm>
          <a:prstGeom prst="rect">
            <a:avLst/>
          </a:prstGeom>
        </p:spPr>
      </p:pic>
    </p:spTree>
    <p:extLst>
      <p:ext uri="{BB962C8B-B14F-4D97-AF65-F5344CB8AC3E}">
        <p14:creationId xmlns:p14="http://schemas.microsoft.com/office/powerpoint/2010/main" val="429344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489005"/>
          </a:xfrm>
        </p:spPr>
        <p:txBody>
          <a:bodyPr>
            <a:normAutofit/>
          </a:bodyPr>
          <a:lstStyle/>
          <a:p>
            <a:r>
              <a:rPr lang="en-US" sz="2000" dirty="0"/>
              <a:t>Increase Model Complexity: Increase Conv Layers</a:t>
            </a:r>
            <a:endParaRPr lang="en-SG" sz="2000" dirty="0"/>
          </a:p>
        </p:txBody>
      </p:sp>
      <p:sp>
        <p:nvSpPr>
          <p:cNvPr id="14" name="Arrow: Right 13">
            <a:extLst>
              <a:ext uri="{FF2B5EF4-FFF2-40B4-BE49-F238E27FC236}">
                <a16:creationId xmlns:a16="http://schemas.microsoft.com/office/drawing/2014/main" id="{19F3E3DF-D873-CD37-F35B-E279AF3651D9}"/>
              </a:ext>
            </a:extLst>
          </p:cNvPr>
          <p:cNvSpPr/>
          <p:nvPr/>
        </p:nvSpPr>
        <p:spPr>
          <a:xfrm>
            <a:off x="4102636" y="3892163"/>
            <a:ext cx="683813" cy="40551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1A6D12C8-E315-ABA6-1B20-02E687663B75}"/>
              </a:ext>
            </a:extLst>
          </p:cNvPr>
          <p:cNvSpPr txBox="1"/>
          <p:nvPr/>
        </p:nvSpPr>
        <p:spPr>
          <a:xfrm>
            <a:off x="226763" y="911689"/>
            <a:ext cx="2011680" cy="1015663"/>
          </a:xfrm>
          <a:prstGeom prst="rect">
            <a:avLst/>
          </a:prstGeom>
          <a:noFill/>
        </p:spPr>
        <p:txBody>
          <a:bodyPr wrap="square" rtlCol="0">
            <a:spAutoFit/>
          </a:bodyPr>
          <a:lstStyle/>
          <a:p>
            <a:r>
              <a:rPr lang="en-US" sz="1200" dirty="0"/>
              <a:t>2 Conv Layers:</a:t>
            </a:r>
          </a:p>
          <a:p>
            <a:pPr marL="285750" indent="-285750">
              <a:buFont typeface="Arial" panose="020B0604020202020204" pitchFamily="34" charset="0"/>
              <a:buChar char="•"/>
            </a:pPr>
            <a:r>
              <a:rPr lang="en-US" sz="1200" dirty="0"/>
              <a:t>No. of Params: </a:t>
            </a:r>
            <a:r>
              <a:rPr lang="en-SG" sz="1200" dirty="0"/>
              <a:t>1 million</a:t>
            </a:r>
          </a:p>
          <a:p>
            <a:pPr marL="285750" indent="-285750">
              <a:buFont typeface="Arial" panose="020B0604020202020204" pitchFamily="34" charset="0"/>
              <a:buChar char="•"/>
            </a:pPr>
            <a:r>
              <a:rPr lang="en-US" sz="1200" dirty="0"/>
              <a:t>validation loss of 0.95 at epoch 120 </a:t>
            </a:r>
            <a:endParaRPr lang="en-SG" sz="1200" dirty="0"/>
          </a:p>
        </p:txBody>
      </p:sp>
      <p:sp>
        <p:nvSpPr>
          <p:cNvPr id="18" name="TextBox 17">
            <a:extLst>
              <a:ext uri="{FF2B5EF4-FFF2-40B4-BE49-F238E27FC236}">
                <a16:creationId xmlns:a16="http://schemas.microsoft.com/office/drawing/2014/main" id="{5408525F-2AEF-6231-F8DF-BC72EDD31981}"/>
              </a:ext>
            </a:extLst>
          </p:cNvPr>
          <p:cNvSpPr txBox="1"/>
          <p:nvPr/>
        </p:nvSpPr>
        <p:spPr>
          <a:xfrm>
            <a:off x="6498941" y="900186"/>
            <a:ext cx="2549642" cy="830997"/>
          </a:xfrm>
          <a:prstGeom prst="rect">
            <a:avLst/>
          </a:prstGeom>
          <a:noFill/>
        </p:spPr>
        <p:txBody>
          <a:bodyPr wrap="square" rtlCol="0">
            <a:spAutoFit/>
          </a:bodyPr>
          <a:lstStyle/>
          <a:p>
            <a:r>
              <a:rPr lang="en-US" sz="1200" dirty="0"/>
              <a:t>3 Conv Layers:</a:t>
            </a:r>
          </a:p>
          <a:p>
            <a:pPr marL="285750" indent="-285750">
              <a:buFont typeface="Arial" panose="020B0604020202020204" pitchFamily="34" charset="0"/>
              <a:buChar char="•"/>
            </a:pPr>
            <a:r>
              <a:rPr lang="en-US" sz="1200" dirty="0"/>
              <a:t>No. of Params: </a:t>
            </a:r>
            <a:r>
              <a:rPr lang="en-SG" sz="1200" dirty="0"/>
              <a:t>1.1 million</a:t>
            </a:r>
          </a:p>
          <a:p>
            <a:pPr marL="285750" indent="-285750">
              <a:buFont typeface="Arial" panose="020B0604020202020204" pitchFamily="34" charset="0"/>
              <a:buChar char="•"/>
            </a:pPr>
            <a:r>
              <a:rPr lang="en-US" sz="1200" dirty="0"/>
              <a:t>a validation loss of around 0.85 at epoch 120</a:t>
            </a:r>
            <a:endParaRPr lang="en-SG" sz="1200" dirty="0"/>
          </a:p>
        </p:txBody>
      </p:sp>
      <p:cxnSp>
        <p:nvCxnSpPr>
          <p:cNvPr id="10" name="Connector: Elbow 9">
            <a:extLst>
              <a:ext uri="{FF2B5EF4-FFF2-40B4-BE49-F238E27FC236}">
                <a16:creationId xmlns:a16="http://schemas.microsoft.com/office/drawing/2014/main" id="{D1223D03-1EE2-FF4B-93FE-CBA96DD3A8D8}"/>
              </a:ext>
            </a:extLst>
          </p:cNvPr>
          <p:cNvCxnSpPr/>
          <p:nvPr/>
        </p:nvCxnSpPr>
        <p:spPr>
          <a:xfrm rot="5400000">
            <a:off x="1410328" y="2162944"/>
            <a:ext cx="1109283" cy="1079382"/>
          </a:xfrm>
          <a:prstGeom prst="bentConnector3">
            <a:avLst>
              <a:gd name="adj1" fmla="val 5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oogle Shape;2199;p43">
            <a:extLst>
              <a:ext uri="{FF2B5EF4-FFF2-40B4-BE49-F238E27FC236}">
                <a16:creationId xmlns:a16="http://schemas.microsoft.com/office/drawing/2014/main" id="{5A3C7999-CBA3-5C89-3A08-7FDC98E805D4}"/>
              </a:ext>
            </a:extLst>
          </p:cNvPr>
          <p:cNvCxnSpPr>
            <a:cxnSpLocks/>
            <a:stCxn id="5" idx="3"/>
            <a:endCxn id="13" idx="0"/>
          </p:cNvCxnSpPr>
          <p:nvPr/>
        </p:nvCxnSpPr>
        <p:spPr>
          <a:xfrm>
            <a:off x="6352468" y="1915864"/>
            <a:ext cx="680272" cy="1443282"/>
          </a:xfrm>
          <a:prstGeom prst="bentConnector2">
            <a:avLst/>
          </a:prstGeom>
          <a:noFill/>
          <a:ln w="19050" cap="flat" cmpd="sng">
            <a:solidFill>
              <a:schemeClr val="tx1"/>
            </a:solidFill>
            <a:prstDash val="solid"/>
            <a:round/>
            <a:headEnd type="none" w="med" len="med"/>
            <a:tailEnd type="triangle" w="med" len="med"/>
          </a:ln>
        </p:spPr>
      </p:cxnSp>
      <p:pic>
        <p:nvPicPr>
          <p:cNvPr id="5" name="Picture 4">
            <a:extLst>
              <a:ext uri="{FF2B5EF4-FFF2-40B4-BE49-F238E27FC236}">
                <a16:creationId xmlns:a16="http://schemas.microsoft.com/office/drawing/2014/main" id="{5DE78229-7BC7-39C5-D5BE-05CADEE21DCE}"/>
              </a:ext>
            </a:extLst>
          </p:cNvPr>
          <p:cNvPicPr>
            <a:picLocks noChangeAspect="1"/>
          </p:cNvPicPr>
          <p:nvPr/>
        </p:nvPicPr>
        <p:blipFill>
          <a:blip r:embed="rId3"/>
          <a:stretch>
            <a:fillRect/>
          </a:stretch>
        </p:blipFill>
        <p:spPr>
          <a:xfrm>
            <a:off x="2253570" y="758949"/>
            <a:ext cx="4098898" cy="2313830"/>
          </a:xfrm>
          <a:prstGeom prst="rect">
            <a:avLst/>
          </a:prstGeom>
        </p:spPr>
      </p:pic>
      <p:pic>
        <p:nvPicPr>
          <p:cNvPr id="9" name="Picture 8">
            <a:extLst>
              <a:ext uri="{FF2B5EF4-FFF2-40B4-BE49-F238E27FC236}">
                <a16:creationId xmlns:a16="http://schemas.microsoft.com/office/drawing/2014/main" id="{63B1EBA4-05B9-56FB-D0B4-C6056CA7079C}"/>
              </a:ext>
            </a:extLst>
          </p:cNvPr>
          <p:cNvPicPr>
            <a:picLocks noChangeAspect="1"/>
          </p:cNvPicPr>
          <p:nvPr/>
        </p:nvPicPr>
        <p:blipFill>
          <a:blip r:embed="rId4"/>
          <a:stretch>
            <a:fillRect/>
          </a:stretch>
        </p:blipFill>
        <p:spPr>
          <a:xfrm>
            <a:off x="226763" y="3359146"/>
            <a:ext cx="3259165" cy="1471552"/>
          </a:xfrm>
          <a:prstGeom prst="rect">
            <a:avLst/>
          </a:prstGeom>
        </p:spPr>
      </p:pic>
      <p:pic>
        <p:nvPicPr>
          <p:cNvPr id="13" name="Picture 12">
            <a:extLst>
              <a:ext uri="{FF2B5EF4-FFF2-40B4-BE49-F238E27FC236}">
                <a16:creationId xmlns:a16="http://schemas.microsoft.com/office/drawing/2014/main" id="{6C9EC2AB-62F8-ABBE-D8FF-BD61B330AC90}"/>
              </a:ext>
            </a:extLst>
          </p:cNvPr>
          <p:cNvPicPr>
            <a:picLocks noChangeAspect="1"/>
          </p:cNvPicPr>
          <p:nvPr/>
        </p:nvPicPr>
        <p:blipFill>
          <a:blip r:embed="rId5"/>
          <a:stretch>
            <a:fillRect/>
          </a:stretch>
        </p:blipFill>
        <p:spPr>
          <a:xfrm>
            <a:off x="5403157" y="3359146"/>
            <a:ext cx="3259165" cy="1471552"/>
          </a:xfrm>
          <a:prstGeom prst="rect">
            <a:avLst/>
          </a:prstGeom>
        </p:spPr>
      </p:pic>
      <p:pic>
        <p:nvPicPr>
          <p:cNvPr id="17" name="Picture 16">
            <a:extLst>
              <a:ext uri="{FF2B5EF4-FFF2-40B4-BE49-F238E27FC236}">
                <a16:creationId xmlns:a16="http://schemas.microsoft.com/office/drawing/2014/main" id="{776CEC3D-33B0-31AA-6B09-19315DA7B2E5}"/>
              </a:ext>
            </a:extLst>
          </p:cNvPr>
          <p:cNvPicPr>
            <a:picLocks noChangeAspect="1"/>
          </p:cNvPicPr>
          <p:nvPr/>
        </p:nvPicPr>
        <p:blipFill>
          <a:blip r:embed="rId6"/>
          <a:stretch>
            <a:fillRect/>
          </a:stretch>
        </p:blipFill>
        <p:spPr>
          <a:xfrm>
            <a:off x="8349522" y="2944477"/>
            <a:ext cx="625599" cy="625599"/>
          </a:xfrm>
          <a:prstGeom prst="rect">
            <a:avLst/>
          </a:prstGeom>
        </p:spPr>
      </p:pic>
      <p:pic>
        <p:nvPicPr>
          <p:cNvPr id="20" name="Picture 19">
            <a:extLst>
              <a:ext uri="{FF2B5EF4-FFF2-40B4-BE49-F238E27FC236}">
                <a16:creationId xmlns:a16="http://schemas.microsoft.com/office/drawing/2014/main" id="{3ED8D9CD-B03E-2E01-7A60-16842B8BE956}"/>
              </a:ext>
            </a:extLst>
          </p:cNvPr>
          <p:cNvPicPr>
            <a:picLocks noChangeAspect="1"/>
          </p:cNvPicPr>
          <p:nvPr/>
        </p:nvPicPr>
        <p:blipFill>
          <a:blip r:embed="rId7"/>
          <a:stretch>
            <a:fillRect/>
          </a:stretch>
        </p:blipFill>
        <p:spPr>
          <a:xfrm>
            <a:off x="16867" y="2917864"/>
            <a:ext cx="625599" cy="625599"/>
          </a:xfrm>
          <a:prstGeom prst="rect">
            <a:avLst/>
          </a:prstGeom>
        </p:spPr>
      </p:pic>
    </p:spTree>
    <p:extLst>
      <p:ext uri="{BB962C8B-B14F-4D97-AF65-F5344CB8AC3E}">
        <p14:creationId xmlns:p14="http://schemas.microsoft.com/office/powerpoint/2010/main" val="159804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504908"/>
          </a:xfrm>
        </p:spPr>
        <p:txBody>
          <a:bodyPr>
            <a:normAutofit/>
          </a:bodyPr>
          <a:lstStyle/>
          <a:p>
            <a:r>
              <a:rPr lang="en-US" sz="2400" dirty="0"/>
              <a:t>Max Pooling Layers Test</a:t>
            </a:r>
            <a:endParaRPr lang="en-SG" sz="2400" dirty="0"/>
          </a:p>
        </p:txBody>
      </p:sp>
      <p:pic>
        <p:nvPicPr>
          <p:cNvPr id="5" name="Picture 4">
            <a:extLst>
              <a:ext uri="{FF2B5EF4-FFF2-40B4-BE49-F238E27FC236}">
                <a16:creationId xmlns:a16="http://schemas.microsoft.com/office/drawing/2014/main" id="{CAB5F0BA-5B5D-7277-EE93-90F90F90F143}"/>
              </a:ext>
            </a:extLst>
          </p:cNvPr>
          <p:cNvPicPr>
            <a:picLocks noChangeAspect="1"/>
          </p:cNvPicPr>
          <p:nvPr/>
        </p:nvPicPr>
        <p:blipFill>
          <a:blip r:embed="rId3"/>
          <a:stretch>
            <a:fillRect/>
          </a:stretch>
        </p:blipFill>
        <p:spPr>
          <a:xfrm>
            <a:off x="4236254" y="755375"/>
            <a:ext cx="4110256" cy="1918998"/>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107971" y="538591"/>
            <a:ext cx="625599" cy="625599"/>
          </a:xfrm>
          <a:prstGeom prst="rect">
            <a:avLst/>
          </a:prstGeom>
        </p:spPr>
      </p:pic>
      <p:pic>
        <p:nvPicPr>
          <p:cNvPr id="10" name="Picture 9">
            <a:extLst>
              <a:ext uri="{FF2B5EF4-FFF2-40B4-BE49-F238E27FC236}">
                <a16:creationId xmlns:a16="http://schemas.microsoft.com/office/drawing/2014/main" id="{F53CF1D5-AA1A-3C62-A4A1-CCFD17030BB2}"/>
              </a:ext>
            </a:extLst>
          </p:cNvPr>
          <p:cNvPicPr>
            <a:picLocks noChangeAspect="1"/>
          </p:cNvPicPr>
          <p:nvPr/>
        </p:nvPicPr>
        <p:blipFill>
          <a:blip r:embed="rId5"/>
          <a:stretch>
            <a:fillRect/>
          </a:stretch>
        </p:blipFill>
        <p:spPr>
          <a:xfrm>
            <a:off x="4236254" y="2860841"/>
            <a:ext cx="4110256" cy="1918998"/>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129464" y="2674373"/>
            <a:ext cx="625599" cy="625599"/>
          </a:xfrm>
          <a:prstGeom prst="rect">
            <a:avLst/>
          </a:prstGeom>
        </p:spPr>
      </p:pic>
      <p:sp>
        <p:nvSpPr>
          <p:cNvPr id="11" name="TextBox 10">
            <a:extLst>
              <a:ext uri="{FF2B5EF4-FFF2-40B4-BE49-F238E27FC236}">
                <a16:creationId xmlns:a16="http://schemas.microsoft.com/office/drawing/2014/main" id="{E5211999-BDFC-DC0C-CB37-86193661695D}"/>
              </a:ext>
            </a:extLst>
          </p:cNvPr>
          <p:cNvSpPr txBox="1"/>
          <p:nvPr/>
        </p:nvSpPr>
        <p:spPr>
          <a:xfrm>
            <a:off x="564544" y="1164190"/>
            <a:ext cx="3140764" cy="1569660"/>
          </a:xfrm>
          <a:prstGeom prst="rect">
            <a:avLst/>
          </a:prstGeom>
          <a:noFill/>
        </p:spPr>
        <p:txBody>
          <a:bodyPr wrap="square" rtlCol="0">
            <a:spAutoFit/>
          </a:bodyPr>
          <a:lstStyle/>
          <a:p>
            <a:r>
              <a:rPr lang="en-US" sz="1200" dirty="0"/>
              <a:t>3 Max Pooling Layers:</a:t>
            </a:r>
          </a:p>
          <a:p>
            <a:endParaRPr lang="en-US" sz="1200" dirty="0"/>
          </a:p>
          <a:p>
            <a:pPr marL="285750" indent="-285750">
              <a:buFont typeface="Arial" panose="020B0604020202020204" pitchFamily="34" charset="0"/>
              <a:buChar char="•"/>
            </a:pPr>
            <a:r>
              <a:rPr lang="en-US" sz="1200" dirty="0"/>
              <a:t>Break past 70% accuracy</a:t>
            </a:r>
          </a:p>
          <a:p>
            <a:pPr marL="285750" indent="-285750">
              <a:buFont typeface="Arial" panose="020B0604020202020204" pitchFamily="34" charset="0"/>
              <a:buChar char="•"/>
            </a:pPr>
            <a:r>
              <a:rPr lang="en-US" sz="1200" dirty="0"/>
              <a:t>validation loss decreased from around 1.0 to around 0.9 at epoch 119</a:t>
            </a:r>
          </a:p>
          <a:p>
            <a:pPr marL="285750" indent="-285750">
              <a:buFont typeface="Arial" panose="020B0604020202020204" pitchFamily="34" charset="0"/>
              <a:buChar char="•"/>
            </a:pPr>
            <a:r>
              <a:rPr lang="en-US" sz="1200" dirty="0"/>
              <a:t>More spatial details; improve </a:t>
            </a:r>
            <a:r>
              <a:rPr lang="en-US" sz="1200" dirty="0" err="1"/>
              <a:t>generalisation</a:t>
            </a:r>
            <a:endParaRPr lang="en-US" sz="1200" dirty="0"/>
          </a:p>
          <a:p>
            <a:r>
              <a:rPr lang="en-US" sz="1200" dirty="0"/>
              <a:t> </a:t>
            </a:r>
            <a:endParaRPr lang="en-SG" sz="1200" dirty="0"/>
          </a:p>
        </p:txBody>
      </p:sp>
      <p:sp>
        <p:nvSpPr>
          <p:cNvPr id="12" name="TextBox 11">
            <a:extLst>
              <a:ext uri="{FF2B5EF4-FFF2-40B4-BE49-F238E27FC236}">
                <a16:creationId xmlns:a16="http://schemas.microsoft.com/office/drawing/2014/main" id="{251C275F-9F14-9E95-28ED-CADEF68BA02A}"/>
              </a:ext>
            </a:extLst>
          </p:cNvPr>
          <p:cNvSpPr txBox="1"/>
          <p:nvPr/>
        </p:nvSpPr>
        <p:spPr>
          <a:xfrm>
            <a:off x="564543" y="2976806"/>
            <a:ext cx="3140763" cy="830997"/>
          </a:xfrm>
          <a:prstGeom prst="rect">
            <a:avLst/>
          </a:prstGeom>
          <a:noFill/>
        </p:spPr>
        <p:txBody>
          <a:bodyPr wrap="square" rtlCol="0">
            <a:spAutoFit/>
          </a:bodyPr>
          <a:lstStyle/>
          <a:p>
            <a:r>
              <a:rPr lang="en-US" sz="1200" dirty="0"/>
              <a:t>4 Max Pooling Layers:</a:t>
            </a:r>
          </a:p>
          <a:p>
            <a:endParaRPr lang="en-US" sz="1200" dirty="0"/>
          </a:p>
          <a:p>
            <a:pPr marL="285750" indent="-285750">
              <a:buFont typeface="Arial" panose="020B0604020202020204" pitchFamily="34" charset="0"/>
              <a:buChar char="•"/>
            </a:pPr>
            <a:r>
              <a:rPr lang="en-US" sz="1200" dirty="0"/>
              <a:t>Less than 70% accuracy</a:t>
            </a:r>
          </a:p>
          <a:p>
            <a:pPr marL="285750" indent="-285750">
              <a:buFont typeface="Arial" panose="020B0604020202020204" pitchFamily="34" charset="0"/>
              <a:buChar char="•"/>
            </a:pPr>
            <a:r>
              <a:rPr lang="en-US" sz="1200" dirty="0"/>
              <a:t>Validation loss of 1.0 at epoch 120</a:t>
            </a:r>
            <a:endParaRPr lang="en-SG" sz="1200" dirty="0"/>
          </a:p>
        </p:txBody>
      </p:sp>
    </p:spTree>
    <p:extLst>
      <p:ext uri="{BB962C8B-B14F-4D97-AF65-F5344CB8AC3E}">
        <p14:creationId xmlns:p14="http://schemas.microsoft.com/office/powerpoint/2010/main" val="363920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727838"/>
          </a:xfrm>
        </p:spPr>
        <p:txBody>
          <a:bodyPr>
            <a:normAutofit/>
          </a:bodyPr>
          <a:lstStyle/>
          <a:p>
            <a:r>
              <a:rPr lang="en-US" sz="2400" dirty="0"/>
              <a:t>Batch </a:t>
            </a:r>
            <a:r>
              <a:rPr lang="en-US" sz="2400" dirty="0" err="1"/>
              <a:t>Normalisation</a:t>
            </a:r>
            <a:r>
              <a:rPr lang="en-US" sz="2400" dirty="0"/>
              <a:t> Test</a:t>
            </a:r>
            <a:endParaRPr lang="en-SG" sz="2400" dirty="0"/>
          </a:p>
        </p:txBody>
      </p:sp>
      <p:pic>
        <p:nvPicPr>
          <p:cNvPr id="5" name="Picture 4">
            <a:extLst>
              <a:ext uri="{FF2B5EF4-FFF2-40B4-BE49-F238E27FC236}">
                <a16:creationId xmlns:a16="http://schemas.microsoft.com/office/drawing/2014/main" id="{763EC6ED-BC94-8CFA-165C-5147DD0ECDB0}"/>
              </a:ext>
            </a:extLst>
          </p:cNvPr>
          <p:cNvPicPr>
            <a:picLocks noChangeAspect="1"/>
          </p:cNvPicPr>
          <p:nvPr/>
        </p:nvPicPr>
        <p:blipFill>
          <a:blip r:embed="rId3"/>
          <a:stretch>
            <a:fillRect/>
          </a:stretch>
        </p:blipFill>
        <p:spPr>
          <a:xfrm>
            <a:off x="4192142" y="826247"/>
            <a:ext cx="4385509" cy="1951619"/>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355758" y="513447"/>
            <a:ext cx="625599" cy="625599"/>
          </a:xfrm>
          <a:prstGeom prst="rect">
            <a:avLst/>
          </a:prstGeom>
        </p:spPr>
      </p:pic>
      <p:pic>
        <p:nvPicPr>
          <p:cNvPr id="10" name="Picture 9">
            <a:extLst>
              <a:ext uri="{FF2B5EF4-FFF2-40B4-BE49-F238E27FC236}">
                <a16:creationId xmlns:a16="http://schemas.microsoft.com/office/drawing/2014/main" id="{FFDA41E3-BC66-FB7E-518A-96F233C5DFB5}"/>
              </a:ext>
            </a:extLst>
          </p:cNvPr>
          <p:cNvPicPr>
            <a:picLocks noChangeAspect="1"/>
          </p:cNvPicPr>
          <p:nvPr/>
        </p:nvPicPr>
        <p:blipFill>
          <a:blip r:embed="rId5"/>
          <a:stretch>
            <a:fillRect/>
          </a:stretch>
        </p:blipFill>
        <p:spPr>
          <a:xfrm>
            <a:off x="4192142" y="3035308"/>
            <a:ext cx="4385509" cy="1951619"/>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355758" y="2815513"/>
            <a:ext cx="625599" cy="625599"/>
          </a:xfrm>
          <a:prstGeom prst="rect">
            <a:avLst/>
          </a:prstGeom>
        </p:spPr>
      </p:pic>
      <p:sp>
        <p:nvSpPr>
          <p:cNvPr id="17" name="TextBox 16">
            <a:extLst>
              <a:ext uri="{FF2B5EF4-FFF2-40B4-BE49-F238E27FC236}">
                <a16:creationId xmlns:a16="http://schemas.microsoft.com/office/drawing/2014/main" id="{42EF9659-E50C-4F91-3549-1941E2A649FE}"/>
              </a:ext>
            </a:extLst>
          </p:cNvPr>
          <p:cNvSpPr txBox="1"/>
          <p:nvPr/>
        </p:nvSpPr>
        <p:spPr>
          <a:xfrm>
            <a:off x="564544" y="1164190"/>
            <a:ext cx="3140764" cy="1200329"/>
          </a:xfrm>
          <a:prstGeom prst="rect">
            <a:avLst/>
          </a:prstGeom>
          <a:noFill/>
        </p:spPr>
        <p:txBody>
          <a:bodyPr wrap="square" rtlCol="0">
            <a:spAutoFit/>
          </a:bodyPr>
          <a:lstStyle/>
          <a:p>
            <a:r>
              <a:rPr lang="en-US" sz="1200" dirty="0"/>
              <a:t>Without Batch </a:t>
            </a:r>
            <a:r>
              <a:rPr lang="en-US" sz="1200" dirty="0" err="1"/>
              <a:t>Normalisation</a:t>
            </a:r>
            <a:r>
              <a:rPr lang="en-US" sz="1200" dirty="0"/>
              <a:t>:</a:t>
            </a:r>
          </a:p>
          <a:p>
            <a:pPr marL="285750" indent="-285750">
              <a:buFont typeface="Arial" panose="020B0604020202020204" pitchFamily="34" charset="0"/>
              <a:buChar char="•"/>
            </a:pPr>
            <a:r>
              <a:rPr lang="en-US" sz="1200" dirty="0"/>
              <a:t>Less noisy</a:t>
            </a:r>
          </a:p>
          <a:p>
            <a:pPr marL="285750" indent="-285750">
              <a:buFont typeface="Arial" panose="020B0604020202020204" pitchFamily="34" charset="0"/>
              <a:buChar char="•"/>
            </a:pPr>
            <a:r>
              <a:rPr lang="en-US" sz="1200" dirty="0"/>
              <a:t>Validation loss shows signs of further decreasing below 1.0</a:t>
            </a:r>
          </a:p>
          <a:p>
            <a:pPr marL="285750" indent="-285750">
              <a:buFont typeface="Arial" panose="020B0604020202020204" pitchFamily="34" charset="0"/>
              <a:buChar char="•"/>
            </a:pPr>
            <a:endParaRPr lang="en-US" sz="1200" dirty="0"/>
          </a:p>
          <a:p>
            <a:r>
              <a:rPr lang="en-US" sz="1200" dirty="0"/>
              <a:t> </a:t>
            </a:r>
            <a:endParaRPr lang="en-SG" sz="1200" dirty="0"/>
          </a:p>
        </p:txBody>
      </p:sp>
      <p:sp>
        <p:nvSpPr>
          <p:cNvPr id="18" name="TextBox 17">
            <a:extLst>
              <a:ext uri="{FF2B5EF4-FFF2-40B4-BE49-F238E27FC236}">
                <a16:creationId xmlns:a16="http://schemas.microsoft.com/office/drawing/2014/main" id="{BA7A1C12-DCD8-A5F3-38D7-460CEE87AAFD}"/>
              </a:ext>
            </a:extLst>
          </p:cNvPr>
          <p:cNvSpPr txBox="1"/>
          <p:nvPr/>
        </p:nvSpPr>
        <p:spPr>
          <a:xfrm>
            <a:off x="564544" y="3379145"/>
            <a:ext cx="3140764" cy="830997"/>
          </a:xfrm>
          <a:prstGeom prst="rect">
            <a:avLst/>
          </a:prstGeom>
          <a:noFill/>
        </p:spPr>
        <p:txBody>
          <a:bodyPr wrap="square" rtlCol="0">
            <a:spAutoFit/>
          </a:bodyPr>
          <a:lstStyle/>
          <a:p>
            <a:r>
              <a:rPr lang="en-US" sz="1200" dirty="0" err="1"/>
              <a:t>WithBatch</a:t>
            </a:r>
            <a:r>
              <a:rPr lang="en-US" sz="1200" dirty="0"/>
              <a:t> </a:t>
            </a:r>
            <a:r>
              <a:rPr lang="en-US" sz="1200" dirty="0" err="1"/>
              <a:t>Normalisation</a:t>
            </a:r>
            <a:r>
              <a:rPr lang="en-US" sz="1200" dirty="0"/>
              <a:t>:</a:t>
            </a:r>
          </a:p>
          <a:p>
            <a:pPr marL="285750" indent="-285750">
              <a:buFont typeface="Arial" panose="020B0604020202020204" pitchFamily="34" charset="0"/>
              <a:buChar char="•"/>
            </a:pPr>
            <a:r>
              <a:rPr lang="en-US" sz="1200" dirty="0"/>
              <a:t>More noisy</a:t>
            </a:r>
          </a:p>
          <a:p>
            <a:pPr marL="285750" indent="-285750">
              <a:buFont typeface="Arial" panose="020B0604020202020204" pitchFamily="34" charset="0"/>
              <a:buChar char="•"/>
            </a:pPr>
            <a:r>
              <a:rPr lang="en-US" sz="1200" dirty="0"/>
              <a:t>Validation loss stayed around 1.0</a:t>
            </a:r>
          </a:p>
          <a:p>
            <a:r>
              <a:rPr lang="en-US" sz="1200" dirty="0"/>
              <a:t> </a:t>
            </a:r>
            <a:endParaRPr lang="en-SG" sz="1200" dirty="0"/>
          </a:p>
        </p:txBody>
      </p:sp>
    </p:spTree>
    <p:extLst>
      <p:ext uri="{BB962C8B-B14F-4D97-AF65-F5344CB8AC3E}">
        <p14:creationId xmlns:p14="http://schemas.microsoft.com/office/powerpoint/2010/main" val="632042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465151"/>
          </a:xfrm>
        </p:spPr>
        <p:txBody>
          <a:bodyPr>
            <a:normAutofit/>
          </a:bodyPr>
          <a:lstStyle/>
          <a:p>
            <a:r>
              <a:rPr lang="en-US" sz="2400" dirty="0"/>
              <a:t>Activation Function Test</a:t>
            </a:r>
            <a:endParaRPr lang="en-SG" sz="2400" dirty="0"/>
          </a:p>
        </p:txBody>
      </p:sp>
      <p:pic>
        <p:nvPicPr>
          <p:cNvPr id="4" name="Picture 3">
            <a:extLst>
              <a:ext uri="{FF2B5EF4-FFF2-40B4-BE49-F238E27FC236}">
                <a16:creationId xmlns:a16="http://schemas.microsoft.com/office/drawing/2014/main" id="{3292A02E-1E05-8826-983B-30596FB26F9D}"/>
              </a:ext>
            </a:extLst>
          </p:cNvPr>
          <p:cNvPicPr>
            <a:picLocks noChangeAspect="1"/>
          </p:cNvPicPr>
          <p:nvPr/>
        </p:nvPicPr>
        <p:blipFill>
          <a:blip r:embed="rId3"/>
          <a:stretch>
            <a:fillRect/>
          </a:stretch>
        </p:blipFill>
        <p:spPr>
          <a:xfrm>
            <a:off x="4162149" y="753876"/>
            <a:ext cx="4436828" cy="1903885"/>
          </a:xfrm>
          <a:prstGeom prst="rect">
            <a:avLst/>
          </a:prstGeom>
        </p:spPr>
      </p:pic>
      <p:pic>
        <p:nvPicPr>
          <p:cNvPr id="7" name="Picture 6">
            <a:extLst>
              <a:ext uri="{FF2B5EF4-FFF2-40B4-BE49-F238E27FC236}">
                <a16:creationId xmlns:a16="http://schemas.microsoft.com/office/drawing/2014/main" id="{CA2A0C52-F0B2-8E02-889F-2E9E378AB7C1}"/>
              </a:ext>
            </a:extLst>
          </p:cNvPr>
          <p:cNvPicPr>
            <a:picLocks noChangeAspect="1"/>
          </p:cNvPicPr>
          <p:nvPr/>
        </p:nvPicPr>
        <p:blipFill>
          <a:blip r:embed="rId4"/>
          <a:stretch>
            <a:fillRect/>
          </a:stretch>
        </p:blipFill>
        <p:spPr>
          <a:xfrm>
            <a:off x="4162149" y="2891857"/>
            <a:ext cx="4436829" cy="1947325"/>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5"/>
          <a:stretch>
            <a:fillRect/>
          </a:stretch>
        </p:blipFill>
        <p:spPr>
          <a:xfrm>
            <a:off x="8422984" y="512100"/>
            <a:ext cx="625599" cy="625599"/>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422984" y="2740913"/>
            <a:ext cx="625599" cy="625599"/>
          </a:xfrm>
          <a:prstGeom prst="rect">
            <a:avLst/>
          </a:prstGeom>
        </p:spPr>
      </p:pic>
      <p:sp>
        <p:nvSpPr>
          <p:cNvPr id="11" name="TextBox 10">
            <a:extLst>
              <a:ext uri="{FF2B5EF4-FFF2-40B4-BE49-F238E27FC236}">
                <a16:creationId xmlns:a16="http://schemas.microsoft.com/office/drawing/2014/main" id="{BC1B8B59-A6A1-A254-7EA7-1A145FF45629}"/>
              </a:ext>
            </a:extLst>
          </p:cNvPr>
          <p:cNvSpPr txBox="1"/>
          <p:nvPr/>
        </p:nvSpPr>
        <p:spPr>
          <a:xfrm>
            <a:off x="768851" y="824899"/>
            <a:ext cx="3087531" cy="830997"/>
          </a:xfrm>
          <a:prstGeom prst="rect">
            <a:avLst/>
          </a:prstGeom>
          <a:noFill/>
        </p:spPr>
        <p:txBody>
          <a:bodyPr wrap="square" rtlCol="0">
            <a:spAutoFit/>
          </a:bodyPr>
          <a:lstStyle/>
          <a:p>
            <a:r>
              <a:rPr lang="en-US" sz="1200" dirty="0" err="1"/>
              <a:t>ReLu</a:t>
            </a:r>
            <a:r>
              <a:rPr lang="en-US" sz="1200" dirty="0"/>
              <a:t> Activation Function:</a:t>
            </a:r>
          </a:p>
          <a:p>
            <a:pPr marL="171450" indent="-171450">
              <a:buFont typeface="Arial" panose="020B0604020202020204" pitchFamily="34" charset="0"/>
              <a:buChar char="•"/>
            </a:pPr>
            <a:r>
              <a:rPr lang="en-US" sz="1200" dirty="0" err="1"/>
              <a:t>Achived</a:t>
            </a:r>
            <a:r>
              <a:rPr lang="en-US" sz="1200" dirty="0"/>
              <a:t> validation loss of 1.0 in 50 epoch </a:t>
            </a:r>
          </a:p>
          <a:p>
            <a:pPr marL="171450" indent="-171450">
              <a:buFont typeface="Arial" panose="020B0604020202020204" pitchFamily="34" charset="0"/>
              <a:buChar char="•"/>
            </a:pPr>
            <a:r>
              <a:rPr lang="en-US" sz="1200" dirty="0"/>
              <a:t>Showed no sign of overfitting</a:t>
            </a:r>
          </a:p>
          <a:p>
            <a:endParaRPr lang="en-US" sz="1200" dirty="0"/>
          </a:p>
        </p:txBody>
      </p:sp>
      <p:sp>
        <p:nvSpPr>
          <p:cNvPr id="12" name="TextBox 11">
            <a:extLst>
              <a:ext uri="{FF2B5EF4-FFF2-40B4-BE49-F238E27FC236}">
                <a16:creationId xmlns:a16="http://schemas.microsoft.com/office/drawing/2014/main" id="{781F902B-C735-E487-E4F3-AE9AF3CC98CB}"/>
              </a:ext>
            </a:extLst>
          </p:cNvPr>
          <p:cNvSpPr txBox="1"/>
          <p:nvPr/>
        </p:nvSpPr>
        <p:spPr>
          <a:xfrm>
            <a:off x="689339" y="3025017"/>
            <a:ext cx="2011680" cy="1200329"/>
          </a:xfrm>
          <a:prstGeom prst="rect">
            <a:avLst/>
          </a:prstGeom>
          <a:noFill/>
        </p:spPr>
        <p:txBody>
          <a:bodyPr wrap="square" rtlCol="0">
            <a:spAutoFit/>
          </a:bodyPr>
          <a:lstStyle/>
          <a:p>
            <a:r>
              <a:rPr lang="en-US" sz="1200" dirty="0"/>
              <a:t>Swish Activation Function:</a:t>
            </a:r>
          </a:p>
          <a:p>
            <a:pPr marL="285750" indent="-285750">
              <a:buFont typeface="Arial" panose="020B0604020202020204" pitchFamily="34" charset="0"/>
              <a:buChar char="•"/>
            </a:pPr>
            <a:r>
              <a:rPr lang="en-US" sz="1200" dirty="0"/>
              <a:t>Non-monotonic; Less Noise</a:t>
            </a:r>
          </a:p>
          <a:p>
            <a:pPr marL="285750" indent="-285750">
              <a:buFont typeface="Arial" panose="020B0604020202020204" pitchFamily="34" charset="0"/>
              <a:buChar char="•"/>
            </a:pPr>
            <a:r>
              <a:rPr lang="en-US" sz="1200" dirty="0"/>
              <a:t>Started overfitting around validation loss of 1.0 after epoch 80</a:t>
            </a:r>
            <a:endParaRPr lang="en-SG" sz="1200" dirty="0"/>
          </a:p>
        </p:txBody>
      </p:sp>
    </p:spTree>
    <p:extLst>
      <p:ext uri="{BB962C8B-B14F-4D97-AF65-F5344CB8AC3E}">
        <p14:creationId xmlns:p14="http://schemas.microsoft.com/office/powerpoint/2010/main" val="26661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508000"/>
          </a:xfrm>
        </p:spPr>
        <p:txBody>
          <a:bodyPr>
            <a:normAutofit/>
          </a:bodyPr>
          <a:lstStyle/>
          <a:p>
            <a:r>
              <a:rPr lang="en-US" sz="2400" dirty="0"/>
              <a:t>Pooling Type Test</a:t>
            </a:r>
            <a:endParaRPr lang="en-SG" sz="2400" dirty="0"/>
          </a:p>
        </p:txBody>
      </p:sp>
      <p:pic>
        <p:nvPicPr>
          <p:cNvPr id="4" name="Picture 3">
            <a:extLst>
              <a:ext uri="{FF2B5EF4-FFF2-40B4-BE49-F238E27FC236}">
                <a16:creationId xmlns:a16="http://schemas.microsoft.com/office/drawing/2014/main" id="{0AFF2A51-1572-F7D3-853A-D81FA3D593E0}"/>
              </a:ext>
            </a:extLst>
          </p:cNvPr>
          <p:cNvPicPr>
            <a:picLocks noChangeAspect="1"/>
          </p:cNvPicPr>
          <p:nvPr/>
        </p:nvPicPr>
        <p:blipFill>
          <a:blip r:embed="rId3"/>
          <a:stretch>
            <a:fillRect/>
          </a:stretch>
        </p:blipFill>
        <p:spPr>
          <a:xfrm>
            <a:off x="4478653" y="890840"/>
            <a:ext cx="4087413" cy="1801378"/>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358049" y="672791"/>
            <a:ext cx="625599" cy="625599"/>
          </a:xfrm>
          <a:prstGeom prst="rect">
            <a:avLst/>
          </a:prstGeom>
        </p:spPr>
      </p:pic>
      <p:pic>
        <p:nvPicPr>
          <p:cNvPr id="7" name="Picture 6">
            <a:extLst>
              <a:ext uri="{FF2B5EF4-FFF2-40B4-BE49-F238E27FC236}">
                <a16:creationId xmlns:a16="http://schemas.microsoft.com/office/drawing/2014/main" id="{5798A12D-B60A-A008-C2E3-92BD71ADCA91}"/>
              </a:ext>
            </a:extLst>
          </p:cNvPr>
          <p:cNvPicPr>
            <a:picLocks noChangeAspect="1"/>
          </p:cNvPicPr>
          <p:nvPr/>
        </p:nvPicPr>
        <p:blipFill>
          <a:blip r:embed="rId5"/>
          <a:stretch>
            <a:fillRect/>
          </a:stretch>
        </p:blipFill>
        <p:spPr>
          <a:xfrm>
            <a:off x="4478652" y="3028797"/>
            <a:ext cx="4087413" cy="1794370"/>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358048" y="2775092"/>
            <a:ext cx="625599" cy="625599"/>
          </a:xfrm>
          <a:prstGeom prst="rect">
            <a:avLst/>
          </a:prstGeom>
        </p:spPr>
      </p:pic>
      <p:sp>
        <p:nvSpPr>
          <p:cNvPr id="11" name="TextBox 10">
            <a:extLst>
              <a:ext uri="{FF2B5EF4-FFF2-40B4-BE49-F238E27FC236}">
                <a16:creationId xmlns:a16="http://schemas.microsoft.com/office/drawing/2014/main" id="{E58FA892-7A13-3279-DA72-D5DD748D2802}"/>
              </a:ext>
            </a:extLst>
          </p:cNvPr>
          <p:cNvSpPr txBox="1"/>
          <p:nvPr/>
        </p:nvSpPr>
        <p:spPr>
          <a:xfrm>
            <a:off x="577934" y="1003821"/>
            <a:ext cx="3723721" cy="1569660"/>
          </a:xfrm>
          <a:prstGeom prst="rect">
            <a:avLst/>
          </a:prstGeom>
          <a:noFill/>
        </p:spPr>
        <p:txBody>
          <a:bodyPr wrap="square" rtlCol="0">
            <a:spAutoFit/>
          </a:bodyPr>
          <a:lstStyle/>
          <a:p>
            <a:r>
              <a:rPr lang="en-US" sz="1200" dirty="0"/>
              <a:t>Max Pooling:</a:t>
            </a:r>
          </a:p>
          <a:p>
            <a:endParaRPr lang="en-US" sz="1200" dirty="0"/>
          </a:p>
          <a:p>
            <a:pPr marL="285750" indent="-285750">
              <a:buFont typeface="Arial" panose="020B0604020202020204" pitchFamily="34" charset="0"/>
              <a:buChar char="•"/>
            </a:pPr>
            <a:r>
              <a:rPr lang="en-US" sz="1200" dirty="0"/>
              <a:t>At the 50th epoch, the validation loss of the model with max pooling was 1.0</a:t>
            </a:r>
          </a:p>
          <a:p>
            <a:pPr marL="285750" indent="-285750">
              <a:buFont typeface="Arial" panose="020B0604020202020204" pitchFamily="34" charset="0"/>
              <a:buChar char="•"/>
            </a:pPr>
            <a:r>
              <a:rPr lang="en-US" sz="1200" dirty="0"/>
              <a:t>Retains more prominent features by selecting the maximum value within each pooling region</a:t>
            </a:r>
          </a:p>
          <a:p>
            <a:pPr marL="285750" indent="-285750">
              <a:buFont typeface="Arial" panose="020B0604020202020204" pitchFamily="34" charset="0"/>
              <a:buChar char="•"/>
            </a:pPr>
            <a:r>
              <a:rPr lang="en-US" sz="1200" dirty="0">
                <a:ea typeface="Times New Roman" panose="02020603050405020304" pitchFamily="18" charset="0"/>
                <a:cs typeface="Times New Roman" panose="02020603050405020304" pitchFamily="18" charset="0"/>
              </a:rPr>
              <a:t>A</a:t>
            </a:r>
            <a:r>
              <a:rPr lang="en-US" sz="1200" dirty="0">
                <a:effectLst/>
                <a:ea typeface="Times New Roman" panose="02020603050405020304" pitchFamily="18" charset="0"/>
                <a:cs typeface="Times New Roman" panose="02020603050405020304" pitchFamily="18" charset="0"/>
              </a:rPr>
              <a:t>llows the model to capture more distinctive patterns and improve performance</a:t>
            </a:r>
            <a:endParaRPr lang="en-SG" sz="1200" dirty="0"/>
          </a:p>
        </p:txBody>
      </p:sp>
      <p:sp>
        <p:nvSpPr>
          <p:cNvPr id="13" name="TextBox 12">
            <a:extLst>
              <a:ext uri="{FF2B5EF4-FFF2-40B4-BE49-F238E27FC236}">
                <a16:creationId xmlns:a16="http://schemas.microsoft.com/office/drawing/2014/main" id="{FEBC64CF-632B-09F1-12C2-9B2AAB2D2CFA}"/>
              </a:ext>
            </a:extLst>
          </p:cNvPr>
          <p:cNvSpPr txBox="1"/>
          <p:nvPr/>
        </p:nvSpPr>
        <p:spPr>
          <a:xfrm>
            <a:off x="337349" y="3087891"/>
            <a:ext cx="3723721" cy="1384995"/>
          </a:xfrm>
          <a:prstGeom prst="rect">
            <a:avLst/>
          </a:prstGeom>
          <a:noFill/>
        </p:spPr>
        <p:txBody>
          <a:bodyPr wrap="square" rtlCol="0">
            <a:spAutoFit/>
          </a:bodyPr>
          <a:lstStyle/>
          <a:p>
            <a:r>
              <a:rPr lang="en-US" sz="1200" dirty="0"/>
              <a:t>Average Pooling:</a:t>
            </a:r>
          </a:p>
          <a:p>
            <a:endParaRPr lang="en-US" sz="1200" dirty="0"/>
          </a:p>
          <a:p>
            <a:pPr marL="285750" indent="-285750">
              <a:buFont typeface="Arial" panose="020B0604020202020204" pitchFamily="34" charset="0"/>
              <a:buChar char="•"/>
            </a:pPr>
            <a:r>
              <a:rPr lang="en-US" sz="1200" dirty="0"/>
              <a:t>Average pooling region in the input is replaced by the average value of that region, reducing the spatial dimensions of the data</a:t>
            </a:r>
          </a:p>
          <a:p>
            <a:pPr marL="285750" indent="-285750">
              <a:buFont typeface="Arial" panose="020B0604020202020204" pitchFamily="34" charset="0"/>
              <a:buChar char="•"/>
            </a:pPr>
            <a:r>
              <a:rPr lang="en-US" sz="1200" dirty="0"/>
              <a:t>At the 50th epoch, the validation loss of the model with average pooling was 1.1</a:t>
            </a:r>
          </a:p>
        </p:txBody>
      </p:sp>
    </p:spTree>
    <p:extLst>
      <p:ext uri="{BB962C8B-B14F-4D97-AF65-F5344CB8AC3E}">
        <p14:creationId xmlns:p14="http://schemas.microsoft.com/office/powerpoint/2010/main" val="153620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727838"/>
          </a:xfrm>
        </p:spPr>
        <p:txBody>
          <a:bodyPr>
            <a:normAutofit/>
          </a:bodyPr>
          <a:lstStyle/>
          <a:p>
            <a:r>
              <a:rPr lang="en-US" sz="2400" dirty="0"/>
              <a:t>Optimizer Test</a:t>
            </a:r>
            <a:endParaRPr lang="en-SG" sz="2400" dirty="0"/>
          </a:p>
        </p:txBody>
      </p:sp>
      <p:pic>
        <p:nvPicPr>
          <p:cNvPr id="4" name="Picture 3">
            <a:extLst>
              <a:ext uri="{FF2B5EF4-FFF2-40B4-BE49-F238E27FC236}">
                <a16:creationId xmlns:a16="http://schemas.microsoft.com/office/drawing/2014/main" id="{320A1DB7-27C9-9429-3CDC-3CF7BE81F58C}"/>
              </a:ext>
            </a:extLst>
          </p:cNvPr>
          <p:cNvPicPr>
            <a:picLocks noChangeAspect="1"/>
          </p:cNvPicPr>
          <p:nvPr/>
        </p:nvPicPr>
        <p:blipFill>
          <a:blip r:embed="rId3"/>
          <a:stretch>
            <a:fillRect/>
          </a:stretch>
        </p:blipFill>
        <p:spPr>
          <a:xfrm>
            <a:off x="4411538" y="753876"/>
            <a:ext cx="4147992" cy="1893100"/>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318292" y="398108"/>
            <a:ext cx="625599" cy="625599"/>
          </a:xfrm>
          <a:prstGeom prst="rect">
            <a:avLst/>
          </a:prstGeom>
        </p:spPr>
      </p:pic>
      <p:pic>
        <p:nvPicPr>
          <p:cNvPr id="7" name="Picture 6">
            <a:extLst>
              <a:ext uri="{FF2B5EF4-FFF2-40B4-BE49-F238E27FC236}">
                <a16:creationId xmlns:a16="http://schemas.microsoft.com/office/drawing/2014/main" id="{79DF7711-D160-7674-4B85-F3E31A7BA954}"/>
              </a:ext>
            </a:extLst>
          </p:cNvPr>
          <p:cNvPicPr>
            <a:picLocks noChangeAspect="1"/>
          </p:cNvPicPr>
          <p:nvPr/>
        </p:nvPicPr>
        <p:blipFill>
          <a:blip r:embed="rId5"/>
          <a:stretch>
            <a:fillRect/>
          </a:stretch>
        </p:blipFill>
        <p:spPr>
          <a:xfrm>
            <a:off x="4411538" y="3055605"/>
            <a:ext cx="4147992" cy="1822339"/>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318291" y="2742805"/>
            <a:ext cx="625599" cy="625599"/>
          </a:xfrm>
          <a:prstGeom prst="rect">
            <a:avLst/>
          </a:prstGeom>
        </p:spPr>
      </p:pic>
      <p:sp>
        <p:nvSpPr>
          <p:cNvPr id="13" name="TextBox 12">
            <a:extLst>
              <a:ext uri="{FF2B5EF4-FFF2-40B4-BE49-F238E27FC236}">
                <a16:creationId xmlns:a16="http://schemas.microsoft.com/office/drawing/2014/main" id="{74D398E1-1E32-7BCC-14DE-A1034EA2EF99}"/>
              </a:ext>
            </a:extLst>
          </p:cNvPr>
          <p:cNvSpPr txBox="1"/>
          <p:nvPr/>
        </p:nvSpPr>
        <p:spPr>
          <a:xfrm>
            <a:off x="577934" y="1003821"/>
            <a:ext cx="3723721" cy="830997"/>
          </a:xfrm>
          <a:prstGeom prst="rect">
            <a:avLst/>
          </a:prstGeom>
          <a:noFill/>
        </p:spPr>
        <p:txBody>
          <a:bodyPr wrap="square" rtlCol="0">
            <a:spAutoFit/>
          </a:bodyPr>
          <a:lstStyle/>
          <a:p>
            <a:r>
              <a:rPr lang="en-US" sz="1200" dirty="0" err="1"/>
              <a:t>RMSProp</a:t>
            </a:r>
            <a:r>
              <a:rPr lang="en-US" sz="1200" dirty="0"/>
              <a:t>:</a:t>
            </a:r>
          </a:p>
          <a:p>
            <a:endParaRPr lang="en-US" sz="1200" dirty="0"/>
          </a:p>
          <a:p>
            <a:pPr marL="285750" indent="-285750">
              <a:buFont typeface="Arial" panose="020B0604020202020204" pitchFamily="34" charset="0"/>
              <a:buChar char="•"/>
            </a:pPr>
            <a:r>
              <a:rPr lang="en-US" sz="1200" dirty="0" err="1"/>
              <a:t>RMSProp</a:t>
            </a:r>
            <a:r>
              <a:rPr lang="en-US" sz="1200" dirty="0"/>
              <a:t> did not overfit and managed to achieve a validation loss of around 0.9 in 120 epoch</a:t>
            </a:r>
            <a:endParaRPr lang="en-SG" sz="1200" dirty="0"/>
          </a:p>
        </p:txBody>
      </p:sp>
      <p:sp>
        <p:nvSpPr>
          <p:cNvPr id="14" name="TextBox 13">
            <a:extLst>
              <a:ext uri="{FF2B5EF4-FFF2-40B4-BE49-F238E27FC236}">
                <a16:creationId xmlns:a16="http://schemas.microsoft.com/office/drawing/2014/main" id="{F463BF7E-1445-A134-20F2-6F8F0AD10AA0}"/>
              </a:ext>
            </a:extLst>
          </p:cNvPr>
          <p:cNvSpPr txBox="1"/>
          <p:nvPr/>
        </p:nvSpPr>
        <p:spPr>
          <a:xfrm>
            <a:off x="577933" y="3055604"/>
            <a:ext cx="3723721" cy="1569660"/>
          </a:xfrm>
          <a:prstGeom prst="rect">
            <a:avLst/>
          </a:prstGeom>
          <a:noFill/>
        </p:spPr>
        <p:txBody>
          <a:bodyPr wrap="square" rtlCol="0">
            <a:spAutoFit/>
          </a:bodyPr>
          <a:lstStyle/>
          <a:p>
            <a:r>
              <a:rPr lang="en-US" sz="1200" dirty="0"/>
              <a:t>Adam:</a:t>
            </a:r>
          </a:p>
          <a:p>
            <a:pPr marL="171450" indent="-171450">
              <a:buFont typeface="Arial" panose="020B0604020202020204" pitchFamily="34" charset="0"/>
              <a:buChar char="•"/>
            </a:pPr>
            <a:r>
              <a:rPr lang="en-US" sz="1200" dirty="0"/>
              <a:t>combines the benefits of momentum and RMSprop, adapting the learning rates for each parameter individually</a:t>
            </a:r>
          </a:p>
          <a:p>
            <a:pPr marL="285750" indent="-285750">
              <a:buFont typeface="Arial" panose="020B0604020202020204" pitchFamily="34" charset="0"/>
              <a:buChar char="•"/>
            </a:pPr>
            <a:r>
              <a:rPr lang="en-US" sz="1200" dirty="0"/>
              <a:t>Performed More Poorly</a:t>
            </a:r>
          </a:p>
          <a:p>
            <a:pPr marL="285750" indent="-285750">
              <a:buFont typeface="Arial" panose="020B0604020202020204" pitchFamily="34" charset="0"/>
              <a:buChar char="•"/>
            </a:pPr>
            <a:r>
              <a:rPr lang="en-US" sz="1200" dirty="0"/>
              <a:t>Started overfitting at epoch 45 and its validation loss stayed around 1.0.</a:t>
            </a:r>
          </a:p>
          <a:p>
            <a:pPr marL="285750" indent="-285750">
              <a:buFont typeface="Arial" panose="020B0604020202020204" pitchFamily="34" charset="0"/>
              <a:buChar char="•"/>
            </a:pPr>
            <a:endParaRPr lang="en-SG" sz="1200" dirty="0"/>
          </a:p>
        </p:txBody>
      </p:sp>
    </p:spTree>
    <p:extLst>
      <p:ext uri="{BB962C8B-B14F-4D97-AF65-F5344CB8AC3E}">
        <p14:creationId xmlns:p14="http://schemas.microsoft.com/office/powerpoint/2010/main" val="109625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604808" y="114322"/>
            <a:ext cx="7928999"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236" name="Google Shape;236;p16"/>
          <p:cNvGrpSpPr/>
          <p:nvPr/>
        </p:nvGrpSpPr>
        <p:grpSpPr>
          <a:xfrm>
            <a:off x="3248918" y="1316792"/>
            <a:ext cx="2835922" cy="596100"/>
            <a:chOff x="3297249" y="1109874"/>
            <a:chExt cx="2835922"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75973" y="1242024"/>
              <a:ext cx="215719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Problem Understanding</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282558"/>
            <a:ext cx="2736100" cy="596100"/>
            <a:chOff x="6033350" y="1109875"/>
            <a:chExt cx="2736100" cy="596100"/>
          </a:xfrm>
        </p:grpSpPr>
        <p:sp>
          <p:nvSpPr>
            <p:cNvPr id="301" name="Google Shape;301;p16"/>
            <p:cNvSpPr txBox="1"/>
            <p:nvPr/>
          </p:nvSpPr>
          <p:spPr>
            <a:xfrm>
              <a:off x="6705599" y="1242024"/>
              <a:ext cx="206385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Scratch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8" y="2589598"/>
            <a:ext cx="2660676" cy="596100"/>
            <a:chOff x="3297248" y="2589598"/>
            <a:chExt cx="2660676" cy="596100"/>
          </a:xfrm>
        </p:grpSpPr>
        <p:sp>
          <p:nvSpPr>
            <p:cNvPr id="306" name="Google Shape;306;p16"/>
            <p:cNvSpPr txBox="1"/>
            <p:nvPr/>
          </p:nvSpPr>
          <p:spPr>
            <a:xfrm>
              <a:off x="3976724" y="27049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Baseline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346993" y="3727689"/>
            <a:ext cx="2653490" cy="596100"/>
            <a:chOff x="3297248" y="4055023"/>
            <a:chExt cx="2653490" cy="596100"/>
          </a:xfrm>
        </p:grpSpPr>
        <p:sp>
          <p:nvSpPr>
            <p:cNvPr id="311" name="Google Shape;311;p16"/>
            <p:cNvSpPr txBox="1"/>
            <p:nvPr/>
          </p:nvSpPr>
          <p:spPr>
            <a:xfrm>
              <a:off x="3969538" y="416781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Data Preprocessing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616950"/>
            <a:ext cx="2736102" cy="596100"/>
            <a:chOff x="6033350" y="2616950"/>
            <a:chExt cx="2736102" cy="596100"/>
          </a:xfrm>
        </p:grpSpPr>
        <p:sp>
          <p:nvSpPr>
            <p:cNvPr id="316" name="Google Shape;316;p16"/>
            <p:cNvSpPr txBox="1"/>
            <p:nvPr/>
          </p:nvSpPr>
          <p:spPr>
            <a:xfrm>
              <a:off x="6705600" y="2704921"/>
              <a:ext cx="206385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Pre-train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6083095" y="3728666"/>
            <a:ext cx="2653450" cy="596100"/>
            <a:chOff x="6033350" y="4056000"/>
            <a:chExt cx="2653450" cy="596100"/>
          </a:xfrm>
        </p:grpSpPr>
        <p:sp>
          <p:nvSpPr>
            <p:cNvPr id="321" name="Google Shape;321;p16"/>
            <p:cNvSpPr txBox="1"/>
            <p:nvPr/>
          </p:nvSpPr>
          <p:spPr>
            <a:xfrm>
              <a:off x="6705600" y="422701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sp>
        <p:nvSpPr>
          <p:cNvPr id="4" name="Google Shape;316;p16">
            <a:extLst>
              <a:ext uri="{FF2B5EF4-FFF2-40B4-BE49-F238E27FC236}">
                <a16:creationId xmlns:a16="http://schemas.microsoft.com/office/drawing/2014/main" id="{E7F4831A-E686-9D66-7ED1-6DCD99BB2F98}"/>
              </a:ext>
            </a:extLst>
          </p:cNvPr>
          <p:cNvSpPr txBox="1"/>
          <p:nvPr/>
        </p:nvSpPr>
        <p:spPr>
          <a:xfrm>
            <a:off x="6779580" y="383830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Model Comparison</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01875" y="0"/>
            <a:ext cx="7765322" cy="449248"/>
          </a:xfrm>
        </p:spPr>
        <p:txBody>
          <a:bodyPr>
            <a:normAutofit fontScale="90000"/>
          </a:bodyPr>
          <a:lstStyle/>
          <a:p>
            <a:r>
              <a:rPr lang="en-US" sz="2400" dirty="0"/>
              <a:t>Learning Rate Test</a:t>
            </a:r>
            <a:endParaRPr lang="en-SG" sz="2400" dirty="0"/>
          </a:p>
        </p:txBody>
      </p:sp>
      <p:pic>
        <p:nvPicPr>
          <p:cNvPr id="12" name="Picture 11">
            <a:extLst>
              <a:ext uri="{FF2B5EF4-FFF2-40B4-BE49-F238E27FC236}">
                <a16:creationId xmlns:a16="http://schemas.microsoft.com/office/drawing/2014/main" id="{2E431070-E5D8-A118-4C24-0950DF75E498}"/>
              </a:ext>
            </a:extLst>
          </p:cNvPr>
          <p:cNvPicPr>
            <a:picLocks noChangeAspect="1"/>
          </p:cNvPicPr>
          <p:nvPr/>
        </p:nvPicPr>
        <p:blipFill>
          <a:blip r:embed="rId3"/>
          <a:stretch>
            <a:fillRect/>
          </a:stretch>
        </p:blipFill>
        <p:spPr>
          <a:xfrm>
            <a:off x="4312697" y="755130"/>
            <a:ext cx="4171071" cy="1874311"/>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170969" y="449248"/>
            <a:ext cx="625599" cy="625599"/>
          </a:xfrm>
          <a:prstGeom prst="rect">
            <a:avLst/>
          </a:prstGeom>
        </p:spPr>
      </p:pic>
      <p:pic>
        <p:nvPicPr>
          <p:cNvPr id="14" name="Picture 13">
            <a:extLst>
              <a:ext uri="{FF2B5EF4-FFF2-40B4-BE49-F238E27FC236}">
                <a16:creationId xmlns:a16="http://schemas.microsoft.com/office/drawing/2014/main" id="{B3AE0CD4-54E3-3571-EB03-5840D3AA0032}"/>
              </a:ext>
            </a:extLst>
          </p:cNvPr>
          <p:cNvPicPr>
            <a:picLocks noChangeAspect="1"/>
          </p:cNvPicPr>
          <p:nvPr/>
        </p:nvPicPr>
        <p:blipFill>
          <a:blip r:embed="rId5"/>
          <a:stretch>
            <a:fillRect/>
          </a:stretch>
        </p:blipFill>
        <p:spPr>
          <a:xfrm>
            <a:off x="4303719" y="2940135"/>
            <a:ext cx="4180049" cy="1874311"/>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292149" y="2652773"/>
            <a:ext cx="625599" cy="625599"/>
          </a:xfrm>
          <a:prstGeom prst="rect">
            <a:avLst/>
          </a:prstGeom>
        </p:spPr>
      </p:pic>
      <p:sp>
        <p:nvSpPr>
          <p:cNvPr id="15" name="TextBox 14">
            <a:extLst>
              <a:ext uri="{FF2B5EF4-FFF2-40B4-BE49-F238E27FC236}">
                <a16:creationId xmlns:a16="http://schemas.microsoft.com/office/drawing/2014/main" id="{19534C46-0A84-E761-0A4A-C7AFB311762D}"/>
              </a:ext>
            </a:extLst>
          </p:cNvPr>
          <p:cNvSpPr txBox="1"/>
          <p:nvPr/>
        </p:nvSpPr>
        <p:spPr>
          <a:xfrm>
            <a:off x="284128" y="3461791"/>
            <a:ext cx="3723721" cy="830997"/>
          </a:xfrm>
          <a:prstGeom prst="rect">
            <a:avLst/>
          </a:prstGeom>
          <a:noFill/>
        </p:spPr>
        <p:txBody>
          <a:bodyPr wrap="square" rtlCol="0">
            <a:spAutoFit/>
          </a:bodyPr>
          <a:lstStyle/>
          <a:p>
            <a:r>
              <a:rPr lang="en-US" sz="1200" dirty="0"/>
              <a:t>Learning Rate = 0.0005:</a:t>
            </a:r>
          </a:p>
          <a:p>
            <a:endParaRPr lang="en-US" sz="1200" dirty="0"/>
          </a:p>
          <a:p>
            <a:pPr marL="285750" indent="-285750">
              <a:buFont typeface="Arial" panose="020B0604020202020204" pitchFamily="34" charset="0"/>
              <a:buChar char="•"/>
            </a:pPr>
            <a:r>
              <a:rPr lang="en-US" sz="1200" dirty="0"/>
              <a:t>Faces Divergence</a:t>
            </a:r>
          </a:p>
          <a:p>
            <a:pPr marL="285750" indent="-285750">
              <a:buFont typeface="Arial" panose="020B0604020202020204" pitchFamily="34" charset="0"/>
              <a:buChar char="•"/>
            </a:pPr>
            <a:r>
              <a:rPr lang="en-US" sz="1200" dirty="0"/>
              <a:t>model overshoots the optimal solution</a:t>
            </a:r>
            <a:endParaRPr lang="en-SG" sz="1200" dirty="0"/>
          </a:p>
        </p:txBody>
      </p:sp>
      <p:sp>
        <p:nvSpPr>
          <p:cNvPr id="16" name="TextBox 15">
            <a:extLst>
              <a:ext uri="{FF2B5EF4-FFF2-40B4-BE49-F238E27FC236}">
                <a16:creationId xmlns:a16="http://schemas.microsoft.com/office/drawing/2014/main" id="{9D9DAE2D-4CE8-B829-F3DC-1D8B24863105}"/>
              </a:ext>
            </a:extLst>
          </p:cNvPr>
          <p:cNvSpPr txBox="1"/>
          <p:nvPr/>
        </p:nvSpPr>
        <p:spPr>
          <a:xfrm>
            <a:off x="284128" y="1181092"/>
            <a:ext cx="3723721" cy="830997"/>
          </a:xfrm>
          <a:prstGeom prst="rect">
            <a:avLst/>
          </a:prstGeom>
          <a:noFill/>
        </p:spPr>
        <p:txBody>
          <a:bodyPr wrap="square" rtlCol="0">
            <a:spAutoFit/>
          </a:bodyPr>
          <a:lstStyle/>
          <a:p>
            <a:r>
              <a:rPr lang="en-US" sz="1200" dirty="0"/>
              <a:t>Learning rate = 0.0001:</a:t>
            </a:r>
          </a:p>
          <a:p>
            <a:endParaRPr lang="en-US" sz="1200" dirty="0"/>
          </a:p>
          <a:p>
            <a:pPr marL="285750" indent="-285750">
              <a:buFont typeface="Arial" panose="020B0604020202020204" pitchFamily="34" charset="0"/>
              <a:buChar char="•"/>
            </a:pPr>
            <a:r>
              <a:rPr lang="en-US" sz="1200" dirty="0"/>
              <a:t>Suitable learning rate</a:t>
            </a:r>
          </a:p>
          <a:p>
            <a:pPr marL="285750" indent="-285750">
              <a:buFont typeface="Arial" panose="020B0604020202020204" pitchFamily="34" charset="0"/>
              <a:buChar char="•"/>
            </a:pPr>
            <a:r>
              <a:rPr lang="en-US" sz="1200" dirty="0"/>
              <a:t>Did not face any problems</a:t>
            </a:r>
            <a:endParaRPr lang="en-SG" sz="1200" dirty="0"/>
          </a:p>
        </p:txBody>
      </p:sp>
    </p:spTree>
    <p:extLst>
      <p:ext uri="{BB962C8B-B14F-4D97-AF65-F5344CB8AC3E}">
        <p14:creationId xmlns:p14="http://schemas.microsoft.com/office/powerpoint/2010/main" val="60052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449248"/>
          </a:xfrm>
        </p:spPr>
        <p:txBody>
          <a:bodyPr>
            <a:normAutofit fontScale="90000"/>
          </a:bodyPr>
          <a:lstStyle/>
          <a:p>
            <a:r>
              <a:rPr lang="en-US" sz="2400" dirty="0"/>
              <a:t>Learning Rate Scheduler Test</a:t>
            </a:r>
            <a:endParaRPr lang="en-SG" sz="2400" dirty="0"/>
          </a:p>
        </p:txBody>
      </p:sp>
      <p:pic>
        <p:nvPicPr>
          <p:cNvPr id="4" name="Picture 3">
            <a:extLst>
              <a:ext uri="{FF2B5EF4-FFF2-40B4-BE49-F238E27FC236}">
                <a16:creationId xmlns:a16="http://schemas.microsoft.com/office/drawing/2014/main" id="{D6C0DC48-47AB-E4A0-E4C7-B0218BA71C33}"/>
              </a:ext>
            </a:extLst>
          </p:cNvPr>
          <p:cNvPicPr>
            <a:picLocks noChangeAspect="1"/>
          </p:cNvPicPr>
          <p:nvPr/>
        </p:nvPicPr>
        <p:blipFill>
          <a:blip r:embed="rId3"/>
          <a:stretch>
            <a:fillRect/>
          </a:stretch>
        </p:blipFill>
        <p:spPr>
          <a:xfrm>
            <a:off x="4110410" y="713821"/>
            <a:ext cx="4453560" cy="1842028"/>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4"/>
          <a:stretch>
            <a:fillRect/>
          </a:stretch>
        </p:blipFill>
        <p:spPr>
          <a:xfrm>
            <a:off x="8251170" y="371724"/>
            <a:ext cx="625599" cy="625599"/>
          </a:xfrm>
          <a:prstGeom prst="rect">
            <a:avLst/>
          </a:prstGeom>
        </p:spPr>
      </p:pic>
      <p:pic>
        <p:nvPicPr>
          <p:cNvPr id="6" name="Picture 5">
            <a:extLst>
              <a:ext uri="{FF2B5EF4-FFF2-40B4-BE49-F238E27FC236}">
                <a16:creationId xmlns:a16="http://schemas.microsoft.com/office/drawing/2014/main" id="{D6A1BADC-D113-DF55-46FB-8C8637830738}"/>
              </a:ext>
            </a:extLst>
          </p:cNvPr>
          <p:cNvPicPr>
            <a:picLocks noChangeAspect="1"/>
          </p:cNvPicPr>
          <p:nvPr/>
        </p:nvPicPr>
        <p:blipFill>
          <a:blip r:embed="rId5"/>
          <a:stretch>
            <a:fillRect/>
          </a:stretch>
        </p:blipFill>
        <p:spPr>
          <a:xfrm>
            <a:off x="4110410" y="2869377"/>
            <a:ext cx="4453559" cy="1968319"/>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363710" y="2692460"/>
            <a:ext cx="625599" cy="625599"/>
          </a:xfrm>
          <a:prstGeom prst="rect">
            <a:avLst/>
          </a:prstGeom>
        </p:spPr>
      </p:pic>
      <p:sp>
        <p:nvSpPr>
          <p:cNvPr id="3" name="TextBox 2">
            <a:extLst>
              <a:ext uri="{FF2B5EF4-FFF2-40B4-BE49-F238E27FC236}">
                <a16:creationId xmlns:a16="http://schemas.microsoft.com/office/drawing/2014/main" id="{2258CB8B-87B0-6D54-FF51-23BF77FAF792}"/>
              </a:ext>
            </a:extLst>
          </p:cNvPr>
          <p:cNvSpPr txBox="1"/>
          <p:nvPr/>
        </p:nvSpPr>
        <p:spPr>
          <a:xfrm>
            <a:off x="284128" y="3461791"/>
            <a:ext cx="3723721" cy="1200329"/>
          </a:xfrm>
          <a:prstGeom prst="rect">
            <a:avLst/>
          </a:prstGeom>
          <a:noFill/>
        </p:spPr>
        <p:txBody>
          <a:bodyPr wrap="square" rtlCol="0">
            <a:spAutoFit/>
          </a:bodyPr>
          <a:lstStyle/>
          <a:p>
            <a:r>
              <a:rPr lang="en-US" sz="1200" dirty="0"/>
              <a:t>With Learning Rate Scheduler:</a:t>
            </a:r>
          </a:p>
          <a:p>
            <a:endParaRPr lang="en-US" sz="1200" dirty="0"/>
          </a:p>
          <a:p>
            <a:pPr marL="285750" indent="-285750">
              <a:buFont typeface="Arial" panose="020B0604020202020204" pitchFamily="34" charset="0"/>
              <a:buChar char="•"/>
            </a:pPr>
            <a:r>
              <a:rPr lang="en-US" sz="1200" dirty="0"/>
              <a:t>Lower validation accuracy</a:t>
            </a:r>
          </a:p>
          <a:p>
            <a:pPr marL="285750" indent="-285750">
              <a:buFont typeface="Arial" panose="020B0604020202020204" pitchFamily="34" charset="0"/>
              <a:buChar char="•"/>
            </a:pPr>
            <a:r>
              <a:rPr lang="en-US" sz="1200" dirty="0"/>
              <a:t>More overfitting; validation loss graph and training loss graph of model with scheduler is further away</a:t>
            </a:r>
            <a:endParaRPr lang="en-SG" sz="1200" dirty="0"/>
          </a:p>
        </p:txBody>
      </p:sp>
      <p:sp>
        <p:nvSpPr>
          <p:cNvPr id="5" name="TextBox 4">
            <a:extLst>
              <a:ext uri="{FF2B5EF4-FFF2-40B4-BE49-F238E27FC236}">
                <a16:creationId xmlns:a16="http://schemas.microsoft.com/office/drawing/2014/main" id="{2783FE34-6F82-D6EE-983D-8FE064FC11A4}"/>
              </a:ext>
            </a:extLst>
          </p:cNvPr>
          <p:cNvSpPr txBox="1"/>
          <p:nvPr/>
        </p:nvSpPr>
        <p:spPr>
          <a:xfrm>
            <a:off x="284128" y="1219336"/>
            <a:ext cx="3723721" cy="1384995"/>
          </a:xfrm>
          <a:prstGeom prst="rect">
            <a:avLst/>
          </a:prstGeom>
          <a:noFill/>
        </p:spPr>
        <p:txBody>
          <a:bodyPr wrap="square" rtlCol="0">
            <a:spAutoFit/>
          </a:bodyPr>
          <a:lstStyle/>
          <a:p>
            <a:r>
              <a:rPr lang="en-US" sz="1200" dirty="0"/>
              <a:t>Without Learning Rate Scheduler:</a:t>
            </a:r>
          </a:p>
          <a:p>
            <a:endParaRPr lang="en-US" sz="1200" dirty="0"/>
          </a:p>
          <a:p>
            <a:pPr marL="285750" indent="-285750">
              <a:buFont typeface="Arial" panose="020B0604020202020204" pitchFamily="34" charset="0"/>
              <a:buChar char="•"/>
            </a:pPr>
            <a:r>
              <a:rPr lang="en-US" sz="1200" dirty="0"/>
              <a:t>Higher validation accuracy</a:t>
            </a:r>
          </a:p>
          <a:p>
            <a:pPr marL="285750" indent="-285750">
              <a:buFont typeface="Arial" panose="020B0604020202020204" pitchFamily="34" charset="0"/>
              <a:buChar char="•"/>
            </a:pPr>
            <a:r>
              <a:rPr lang="en-US" sz="1200" dirty="0"/>
              <a:t>Less overfitting; validation loss graph and training loss graph of model with scheduler is closer together</a:t>
            </a:r>
          </a:p>
          <a:p>
            <a:pPr marL="285750" indent="-285750">
              <a:buFont typeface="Arial" panose="020B0604020202020204" pitchFamily="34" charset="0"/>
              <a:buChar char="•"/>
            </a:pPr>
            <a:endParaRPr lang="en-SG" sz="1200" dirty="0"/>
          </a:p>
        </p:txBody>
      </p:sp>
    </p:spTree>
    <p:extLst>
      <p:ext uri="{BB962C8B-B14F-4D97-AF65-F5344CB8AC3E}">
        <p14:creationId xmlns:p14="http://schemas.microsoft.com/office/powerpoint/2010/main" val="14681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727838"/>
          </a:xfrm>
        </p:spPr>
        <p:txBody>
          <a:bodyPr>
            <a:normAutofit/>
          </a:bodyPr>
          <a:lstStyle/>
          <a:p>
            <a:r>
              <a:rPr lang="en-US" sz="2400" dirty="0"/>
              <a:t>Dropout Test</a:t>
            </a:r>
            <a:endParaRPr lang="en-SG" sz="2400" dirty="0"/>
          </a:p>
        </p:txBody>
      </p:sp>
      <p:pic>
        <p:nvPicPr>
          <p:cNvPr id="4" name="Picture 3">
            <a:extLst>
              <a:ext uri="{FF2B5EF4-FFF2-40B4-BE49-F238E27FC236}">
                <a16:creationId xmlns:a16="http://schemas.microsoft.com/office/drawing/2014/main" id="{BCD8A144-6F33-61B6-0CAE-DA9B00E58145}"/>
              </a:ext>
            </a:extLst>
          </p:cNvPr>
          <p:cNvPicPr>
            <a:picLocks noChangeAspect="1"/>
          </p:cNvPicPr>
          <p:nvPr/>
        </p:nvPicPr>
        <p:blipFill>
          <a:blip r:embed="rId3"/>
          <a:stretch>
            <a:fillRect/>
          </a:stretch>
        </p:blipFill>
        <p:spPr>
          <a:xfrm>
            <a:off x="4318317" y="890840"/>
            <a:ext cx="4249057" cy="1841928"/>
          </a:xfrm>
          <a:prstGeom prst="rect">
            <a:avLst/>
          </a:prstGeom>
        </p:spPr>
      </p:pic>
      <p:pic>
        <p:nvPicPr>
          <p:cNvPr id="6" name="Picture 5">
            <a:extLst>
              <a:ext uri="{FF2B5EF4-FFF2-40B4-BE49-F238E27FC236}">
                <a16:creationId xmlns:a16="http://schemas.microsoft.com/office/drawing/2014/main" id="{F4E2BA7B-2078-9E52-A01C-87090113FF74}"/>
              </a:ext>
            </a:extLst>
          </p:cNvPr>
          <p:cNvPicPr>
            <a:picLocks noChangeAspect="1"/>
          </p:cNvPicPr>
          <p:nvPr/>
        </p:nvPicPr>
        <p:blipFill>
          <a:blip r:embed="rId4"/>
          <a:stretch>
            <a:fillRect/>
          </a:stretch>
        </p:blipFill>
        <p:spPr>
          <a:xfrm>
            <a:off x="4318317" y="3055824"/>
            <a:ext cx="4249058" cy="1841928"/>
          </a:xfrm>
          <a:prstGeom prst="rect">
            <a:avLst/>
          </a:prstGeom>
        </p:spPr>
      </p:pic>
      <p:pic>
        <p:nvPicPr>
          <p:cNvPr id="8" name="Picture 7">
            <a:extLst>
              <a:ext uri="{FF2B5EF4-FFF2-40B4-BE49-F238E27FC236}">
                <a16:creationId xmlns:a16="http://schemas.microsoft.com/office/drawing/2014/main" id="{60B319FA-6F32-CD5C-762F-9B7EF2DF5EBD}"/>
              </a:ext>
            </a:extLst>
          </p:cNvPr>
          <p:cNvPicPr>
            <a:picLocks noChangeAspect="1"/>
          </p:cNvPicPr>
          <p:nvPr/>
        </p:nvPicPr>
        <p:blipFill>
          <a:blip r:embed="rId5"/>
          <a:stretch>
            <a:fillRect/>
          </a:stretch>
        </p:blipFill>
        <p:spPr>
          <a:xfrm>
            <a:off x="8254574" y="524439"/>
            <a:ext cx="625599" cy="625599"/>
          </a:xfrm>
          <a:prstGeom prst="rect">
            <a:avLst/>
          </a:prstGeom>
        </p:spPr>
      </p:pic>
      <p:pic>
        <p:nvPicPr>
          <p:cNvPr id="9" name="Picture 8">
            <a:extLst>
              <a:ext uri="{FF2B5EF4-FFF2-40B4-BE49-F238E27FC236}">
                <a16:creationId xmlns:a16="http://schemas.microsoft.com/office/drawing/2014/main" id="{80A087CA-3C6C-8ACD-B7FE-C22156890553}"/>
              </a:ext>
            </a:extLst>
          </p:cNvPr>
          <p:cNvPicPr>
            <a:picLocks noChangeAspect="1"/>
          </p:cNvPicPr>
          <p:nvPr/>
        </p:nvPicPr>
        <p:blipFill>
          <a:blip r:embed="rId6"/>
          <a:stretch>
            <a:fillRect/>
          </a:stretch>
        </p:blipFill>
        <p:spPr>
          <a:xfrm>
            <a:off x="8318291" y="2794144"/>
            <a:ext cx="625599" cy="625599"/>
          </a:xfrm>
          <a:prstGeom prst="rect">
            <a:avLst/>
          </a:prstGeom>
        </p:spPr>
      </p:pic>
      <p:sp>
        <p:nvSpPr>
          <p:cNvPr id="11" name="TextBox 10">
            <a:extLst>
              <a:ext uri="{FF2B5EF4-FFF2-40B4-BE49-F238E27FC236}">
                <a16:creationId xmlns:a16="http://schemas.microsoft.com/office/drawing/2014/main" id="{8A44B159-92E1-08C1-F49D-631CE6364295}"/>
              </a:ext>
            </a:extLst>
          </p:cNvPr>
          <p:cNvSpPr txBox="1"/>
          <p:nvPr/>
        </p:nvSpPr>
        <p:spPr>
          <a:xfrm>
            <a:off x="281796" y="2889545"/>
            <a:ext cx="3723721" cy="1938992"/>
          </a:xfrm>
          <a:prstGeom prst="rect">
            <a:avLst/>
          </a:prstGeom>
          <a:noFill/>
        </p:spPr>
        <p:txBody>
          <a:bodyPr wrap="square" rtlCol="0">
            <a:spAutoFit/>
          </a:bodyPr>
          <a:lstStyle/>
          <a:p>
            <a:r>
              <a:rPr lang="en-US" sz="1200" dirty="0"/>
              <a:t>With Dropout:</a:t>
            </a:r>
          </a:p>
          <a:p>
            <a:endParaRPr lang="en-US" sz="1200" dirty="0"/>
          </a:p>
          <a:p>
            <a:pPr marL="285750" indent="-285750">
              <a:buFont typeface="Arial" panose="020B0604020202020204" pitchFamily="34" charset="0"/>
              <a:buChar char="•"/>
            </a:pPr>
            <a:r>
              <a:rPr lang="en-US" sz="1200" dirty="0"/>
              <a:t>Lower validation accuracy or around 0.71</a:t>
            </a:r>
          </a:p>
          <a:p>
            <a:pPr marL="285750" indent="-285750">
              <a:buFont typeface="Arial" panose="020B0604020202020204" pitchFamily="34" charset="0"/>
              <a:buChar char="•"/>
            </a:pPr>
            <a:r>
              <a:rPr lang="en-US" sz="1200" dirty="0"/>
              <a:t>validation loss of the model with dropout stayed at 1.0 after epoch 120</a:t>
            </a:r>
          </a:p>
          <a:p>
            <a:pPr marL="285750" indent="-285750">
              <a:buFont typeface="Arial" panose="020B0604020202020204" pitchFamily="34" charset="0"/>
              <a:buChar char="•"/>
            </a:pPr>
            <a:r>
              <a:rPr lang="en-US" sz="1200" dirty="0"/>
              <a:t>More noise; different active neurons in each epoch can lead to more noise.</a:t>
            </a:r>
          </a:p>
          <a:p>
            <a:pPr marL="285750" indent="-285750">
              <a:buFont typeface="Arial" panose="020B0604020202020204" pitchFamily="34" charset="0"/>
              <a:buChar char="•"/>
            </a:pPr>
            <a:r>
              <a:rPr lang="en-US" sz="1200" dirty="0"/>
              <a:t>Faster overfitting and reduced accuracy; loss of information made it harder for the model to learn generalizable features</a:t>
            </a:r>
            <a:endParaRPr lang="en-SG" sz="1200" dirty="0"/>
          </a:p>
        </p:txBody>
      </p:sp>
      <p:sp>
        <p:nvSpPr>
          <p:cNvPr id="12" name="TextBox 11">
            <a:extLst>
              <a:ext uri="{FF2B5EF4-FFF2-40B4-BE49-F238E27FC236}">
                <a16:creationId xmlns:a16="http://schemas.microsoft.com/office/drawing/2014/main" id="{C1E978EC-4922-4FF3-2BB0-3E38B089DE3A}"/>
              </a:ext>
            </a:extLst>
          </p:cNvPr>
          <p:cNvSpPr txBox="1"/>
          <p:nvPr/>
        </p:nvSpPr>
        <p:spPr>
          <a:xfrm>
            <a:off x="281797" y="1284459"/>
            <a:ext cx="3723721" cy="1200329"/>
          </a:xfrm>
          <a:prstGeom prst="rect">
            <a:avLst/>
          </a:prstGeom>
          <a:noFill/>
        </p:spPr>
        <p:txBody>
          <a:bodyPr wrap="square" rtlCol="0">
            <a:spAutoFit/>
          </a:bodyPr>
          <a:lstStyle/>
          <a:p>
            <a:r>
              <a:rPr lang="en-US" sz="1200" dirty="0"/>
              <a:t>Without Dropout:</a:t>
            </a:r>
          </a:p>
          <a:p>
            <a:endParaRPr lang="en-US" sz="1200" dirty="0"/>
          </a:p>
          <a:p>
            <a:pPr marL="285750" indent="-285750">
              <a:buFont typeface="Arial" panose="020B0604020202020204" pitchFamily="34" charset="0"/>
              <a:buChar char="•"/>
            </a:pPr>
            <a:r>
              <a:rPr lang="en-US" sz="1200" dirty="0"/>
              <a:t>Higher validation accuracy of around 0.75</a:t>
            </a:r>
          </a:p>
          <a:p>
            <a:pPr marL="285750" indent="-285750">
              <a:buFont typeface="Arial" panose="020B0604020202020204" pitchFamily="34" charset="0"/>
              <a:buChar char="•"/>
            </a:pPr>
            <a:r>
              <a:rPr lang="en-US" sz="1200" dirty="0"/>
              <a:t>Validation loss decreased to around 0.8 at epoch 150</a:t>
            </a:r>
          </a:p>
          <a:p>
            <a:pPr marL="285750" indent="-285750">
              <a:buFont typeface="Arial" panose="020B0604020202020204" pitchFamily="34" charset="0"/>
              <a:buChar char="•"/>
            </a:pPr>
            <a:r>
              <a:rPr lang="en-US" sz="1200" dirty="0"/>
              <a:t>Slower overfitting</a:t>
            </a:r>
          </a:p>
        </p:txBody>
      </p:sp>
    </p:spTree>
    <p:extLst>
      <p:ext uri="{BB962C8B-B14F-4D97-AF65-F5344CB8AC3E}">
        <p14:creationId xmlns:p14="http://schemas.microsoft.com/office/powerpoint/2010/main" val="2291520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684081" y="21279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Pre-Trained Model</a:t>
            </a:r>
            <a:endParaRPr dirty="0"/>
          </a:p>
        </p:txBody>
      </p:sp>
      <p:sp>
        <p:nvSpPr>
          <p:cNvPr id="2141" name="Google Shape;2141;p41"/>
          <p:cNvSpPr/>
          <p:nvPr/>
        </p:nvSpPr>
        <p:spPr>
          <a:xfrm>
            <a:off x="5533949" y="115742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41"/>
          <p:cNvGrpSpPr/>
          <p:nvPr/>
        </p:nvGrpSpPr>
        <p:grpSpPr>
          <a:xfrm>
            <a:off x="752183" y="1157425"/>
            <a:ext cx="2200642" cy="682800"/>
            <a:chOff x="447458" y="2574463"/>
            <a:chExt cx="2200642" cy="682800"/>
          </a:xfrm>
        </p:grpSpPr>
        <p:sp>
          <p:nvSpPr>
            <p:cNvPr id="2144" name="Google Shape;2144;p41"/>
            <p:cNvSpPr txBox="1"/>
            <p:nvPr/>
          </p:nvSpPr>
          <p:spPr>
            <a:xfrm>
              <a:off x="447458" y="27451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Fira Sans Black" panose="020B0A03050000020004" pitchFamily="34" charset="0"/>
                  <a:ea typeface="Fira Sans Extra Condensed"/>
                  <a:cs typeface="Fira Sans Extra Condensed"/>
                  <a:sym typeface="Fira Sans Extra Condensed"/>
                </a:rPr>
                <a:t>F</a:t>
              </a:r>
              <a:r>
                <a:rPr lang="en-SG" b="1" dirty="0" err="1">
                  <a:latin typeface="Fira Sans Black" panose="020B0A03050000020004" pitchFamily="34" charset="0"/>
                  <a:ea typeface="Fira Sans Extra Condensed"/>
                  <a:cs typeface="Fira Sans Extra Condensed"/>
                  <a:sym typeface="Fira Sans Extra Condensed"/>
                </a:rPr>
                <a:t>eature</a:t>
              </a:r>
              <a:r>
                <a:rPr lang="en-SG" b="1" dirty="0">
                  <a:latin typeface="Fira Sans Black" panose="020B0A03050000020004" pitchFamily="34" charset="0"/>
                  <a:ea typeface="Fira Sans Extra Condensed"/>
                  <a:cs typeface="Fira Sans Extra Condensed"/>
                  <a:sym typeface="Fira Sans Extra Condensed"/>
                </a:rPr>
                <a:t> Extraction with </a:t>
              </a:r>
              <a:r>
                <a:rPr lang="en-SG" b="1" dirty="0" err="1">
                  <a:latin typeface="Fira Sans Black" panose="020B0A03050000020004" pitchFamily="34" charset="0"/>
                  <a:ea typeface="Fira Sans Extra Condensed"/>
                  <a:cs typeface="Fira Sans Extra Condensed"/>
                  <a:sym typeface="Fira Sans Extra Condensed"/>
                </a:rPr>
                <a:t>MobileNet</a:t>
              </a:r>
              <a:r>
                <a:rPr lang="en-SG" b="1" dirty="0">
                  <a:latin typeface="Fira Sans Black" panose="020B0A03050000020004" pitchFamily="34" charset="0"/>
                  <a:ea typeface="Fira Sans Extra Condensed"/>
                  <a:cs typeface="Fira Sans Extra Condensed"/>
                  <a:sym typeface="Fira Sans Extra Condensed"/>
                </a:rPr>
                <a:t> &amp; VGG16</a:t>
              </a:r>
              <a:endParaRPr sz="1800" b="1" dirty="0">
                <a:latin typeface="Fira Sans Black" panose="020B0A03050000020004" pitchFamily="34" charset="0"/>
                <a:ea typeface="Fira Sans Extra Condensed"/>
                <a:cs typeface="Fira Sans Extra Condensed"/>
                <a:sym typeface="Fira Sans Extra Condensed"/>
              </a:endParaRPr>
            </a:p>
          </p:txBody>
        </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3" y="1087500"/>
            <a:ext cx="2190902" cy="752725"/>
            <a:chOff x="457198" y="3982963"/>
            <a:chExt cx="2190902" cy="752725"/>
          </a:xfrm>
        </p:grpSpPr>
        <p:sp>
          <p:nvSpPr>
            <p:cNvPr id="2149" name="Google Shape;2149;p41"/>
            <p:cNvSpPr txBox="1"/>
            <p:nvPr/>
          </p:nvSpPr>
          <p:spPr>
            <a:xfrm>
              <a:off x="457198" y="3982963"/>
              <a:ext cx="2057400" cy="7278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Model Fine Tuning</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41"/>
          <p:cNvGrpSpPr/>
          <p:nvPr/>
        </p:nvGrpSpPr>
        <p:grpSpPr>
          <a:xfrm flipH="1">
            <a:off x="2190801" y="2219569"/>
            <a:ext cx="4762569" cy="2450834"/>
            <a:chOff x="2190801" y="2219569"/>
            <a:chExt cx="4762569" cy="2450834"/>
          </a:xfrm>
        </p:grpSpPr>
        <p:sp>
          <p:nvSpPr>
            <p:cNvPr id="2153" name="Google Shape;2153;p41"/>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7550" cy="1163136"/>
          </a:xfrm>
          <a:prstGeom prst="bentConnector2">
            <a:avLst/>
          </a:prstGeom>
          <a:noFill/>
          <a:ln w="9525" cap="flat" cmpd="sng">
            <a:solidFill>
              <a:schemeClr val="accent1"/>
            </a:solidFill>
            <a:prstDash val="solid"/>
            <a:round/>
            <a:headEnd type="none" w="med" len="med"/>
            <a:tailEnd type="oval" w="med" len="med"/>
          </a:ln>
        </p:spPr>
      </p:cxnSp>
      <p:cxnSp>
        <p:nvCxnSpPr>
          <p:cNvPr id="2187" name="Google Shape;2187;p41"/>
          <p:cNvCxnSpPr>
            <a:stCxn id="2141" idx="3"/>
            <a:endCxn id="2184" idx="2"/>
          </p:cNvCxnSpPr>
          <p:nvPr/>
        </p:nvCxnSpPr>
        <p:spPr>
          <a:xfrm flipH="1">
            <a:off x="5237550" y="1498825"/>
            <a:ext cx="429900" cy="1037700"/>
          </a:xfrm>
          <a:prstGeom prst="bentConnector4">
            <a:avLst>
              <a:gd name="adj1" fmla="val -55391"/>
              <a:gd name="adj2" fmla="val 66451"/>
            </a:avLst>
          </a:prstGeom>
          <a:noFill/>
          <a:ln w="9525" cap="flat" cmpd="sng">
            <a:solidFill>
              <a:schemeClr val="accent2"/>
            </a:solidFill>
            <a:prstDash val="solid"/>
            <a:round/>
            <a:headEnd type="none" w="med" len="med"/>
            <a:tailEnd type="oval" w="med" len="med"/>
          </a:ln>
        </p:spPr>
      </p:cxnSp>
      <p:cxnSp>
        <p:nvCxnSpPr>
          <p:cNvPr id="2188" name="Google Shape;2188;p41"/>
          <p:cNvCxnSpPr>
            <a:stCxn id="2151" idx="3"/>
            <a:endCxn id="2185" idx="4"/>
          </p:cNvCxnSpPr>
          <p:nvPr/>
        </p:nvCxnSpPr>
        <p:spPr>
          <a:xfrm flipH="1">
            <a:off x="6368775" y="1498825"/>
            <a:ext cx="2013300" cy="1112700"/>
          </a:xfrm>
          <a:prstGeom prst="bentConnector3">
            <a:avLst>
              <a:gd name="adj1" fmla="val -11828"/>
            </a:avLst>
          </a:prstGeom>
          <a:noFill/>
          <a:ln w="9525" cap="flat" cmpd="sng">
            <a:solidFill>
              <a:schemeClr val="accent5"/>
            </a:solidFill>
            <a:prstDash val="solid"/>
            <a:round/>
            <a:headEnd type="none" w="med" len="med"/>
            <a:tailEnd type="oval" w="med" len="med"/>
          </a:ln>
        </p:spPr>
      </p:cxnSp>
      <p:sp>
        <p:nvSpPr>
          <p:cNvPr id="2" name="Google Shape;2144;p41">
            <a:extLst>
              <a:ext uri="{FF2B5EF4-FFF2-40B4-BE49-F238E27FC236}">
                <a16:creationId xmlns:a16="http://schemas.microsoft.com/office/drawing/2014/main" id="{40941FD7-3DE4-4953-97E6-D077BDD89B62}"/>
              </a:ext>
            </a:extLst>
          </p:cNvPr>
          <p:cNvSpPr txBox="1"/>
          <p:nvPr/>
        </p:nvSpPr>
        <p:spPr>
          <a:xfrm>
            <a:off x="3174255" y="1305874"/>
            <a:ext cx="242118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Feature Extraction With Augmentation </a:t>
            </a:r>
            <a:endParaRPr sz="1800" b="1" dirty="0">
              <a:latin typeface="Fira Sans Black" panose="020B0A03050000020004" pitchFamily="34" charset="0"/>
              <a:ea typeface="Fira Sans Extra Condensed"/>
              <a:cs typeface="Fira Sans Extra Condensed"/>
              <a:sym typeface="Fira Sans Extra Condensed"/>
            </a:endParaRPr>
          </a:p>
        </p:txBody>
      </p:sp>
    </p:spTree>
    <p:extLst>
      <p:ext uri="{BB962C8B-B14F-4D97-AF65-F5344CB8AC3E}">
        <p14:creationId xmlns:p14="http://schemas.microsoft.com/office/powerpoint/2010/main" val="59521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3C9F-EF9C-EB8B-D5F9-3B124CDF3F26}"/>
              </a:ext>
            </a:extLst>
          </p:cNvPr>
          <p:cNvSpPr>
            <a:spLocks noGrp="1"/>
          </p:cNvSpPr>
          <p:nvPr>
            <p:ph type="title"/>
          </p:nvPr>
        </p:nvSpPr>
        <p:spPr>
          <a:xfrm>
            <a:off x="689339" y="163002"/>
            <a:ext cx="7765322" cy="489005"/>
          </a:xfrm>
        </p:spPr>
        <p:txBody>
          <a:bodyPr>
            <a:normAutofit/>
          </a:bodyPr>
          <a:lstStyle/>
          <a:p>
            <a:r>
              <a:rPr lang="en-US" sz="2000" dirty="0"/>
              <a:t>Feature Extraction: </a:t>
            </a:r>
            <a:r>
              <a:rPr lang="en-US" sz="2000" dirty="0" err="1"/>
              <a:t>MobileNet</a:t>
            </a:r>
            <a:r>
              <a:rPr lang="en-US" sz="2000" dirty="0"/>
              <a:t> vs VGG16</a:t>
            </a:r>
            <a:endParaRPr lang="en-SG" sz="2000" dirty="0"/>
          </a:p>
        </p:txBody>
      </p:sp>
      <p:sp>
        <p:nvSpPr>
          <p:cNvPr id="15" name="TextBox 14">
            <a:extLst>
              <a:ext uri="{FF2B5EF4-FFF2-40B4-BE49-F238E27FC236}">
                <a16:creationId xmlns:a16="http://schemas.microsoft.com/office/drawing/2014/main" id="{1A6D12C8-E315-ABA6-1B20-02E687663B75}"/>
              </a:ext>
            </a:extLst>
          </p:cNvPr>
          <p:cNvSpPr txBox="1"/>
          <p:nvPr/>
        </p:nvSpPr>
        <p:spPr>
          <a:xfrm>
            <a:off x="49912" y="831478"/>
            <a:ext cx="2248015" cy="1015663"/>
          </a:xfrm>
          <a:prstGeom prst="rect">
            <a:avLst/>
          </a:prstGeom>
          <a:noFill/>
        </p:spPr>
        <p:txBody>
          <a:bodyPr wrap="square" rtlCol="0">
            <a:spAutoFit/>
          </a:bodyPr>
          <a:lstStyle/>
          <a:p>
            <a:r>
              <a:rPr lang="en-US" sz="1200" dirty="0" err="1"/>
              <a:t>MobileNet</a:t>
            </a:r>
            <a:r>
              <a:rPr lang="en-US" sz="1200" dirty="0"/>
              <a:t>:</a:t>
            </a:r>
          </a:p>
          <a:p>
            <a:pPr marL="171450" indent="-171450">
              <a:buFont typeface="Arial" panose="020B0604020202020204" pitchFamily="34" charset="0"/>
              <a:buChar char="•"/>
            </a:pPr>
            <a:r>
              <a:rPr lang="en-US" sz="1200" dirty="0"/>
              <a:t>No. of Params: </a:t>
            </a:r>
          </a:p>
          <a:p>
            <a:r>
              <a:rPr lang="en-SG" sz="1200" dirty="0"/>
              <a:t>2.2 million</a:t>
            </a:r>
          </a:p>
          <a:p>
            <a:pPr marL="171450" indent="-171450">
              <a:buFont typeface="Arial" panose="020B0604020202020204" pitchFamily="34" charset="0"/>
              <a:buChar char="•"/>
            </a:pPr>
            <a:r>
              <a:rPr lang="en-SG" sz="1200" dirty="0"/>
              <a:t>Slower Overfitting</a:t>
            </a:r>
          </a:p>
          <a:p>
            <a:pPr marL="171450" indent="-171450">
              <a:buFont typeface="Arial" panose="020B0604020202020204" pitchFamily="34" charset="0"/>
              <a:buChar char="•"/>
            </a:pPr>
            <a:r>
              <a:rPr lang="en-SG" sz="1200" dirty="0"/>
              <a:t>Higher </a:t>
            </a:r>
            <a:r>
              <a:rPr lang="en-SG" sz="1200" dirty="0" err="1"/>
              <a:t>val</a:t>
            </a:r>
            <a:r>
              <a:rPr lang="en-SG" sz="1200" dirty="0"/>
              <a:t> accuracy &gt; 80%</a:t>
            </a:r>
          </a:p>
        </p:txBody>
      </p:sp>
      <p:sp>
        <p:nvSpPr>
          <p:cNvPr id="18" name="TextBox 17">
            <a:extLst>
              <a:ext uri="{FF2B5EF4-FFF2-40B4-BE49-F238E27FC236}">
                <a16:creationId xmlns:a16="http://schemas.microsoft.com/office/drawing/2014/main" id="{5408525F-2AEF-6231-F8DF-BC72EDD31981}"/>
              </a:ext>
            </a:extLst>
          </p:cNvPr>
          <p:cNvSpPr txBox="1"/>
          <p:nvPr/>
        </p:nvSpPr>
        <p:spPr>
          <a:xfrm>
            <a:off x="7036904" y="799835"/>
            <a:ext cx="2057184" cy="1200329"/>
          </a:xfrm>
          <a:prstGeom prst="rect">
            <a:avLst/>
          </a:prstGeom>
          <a:noFill/>
        </p:spPr>
        <p:txBody>
          <a:bodyPr wrap="square" rtlCol="0">
            <a:spAutoFit/>
          </a:bodyPr>
          <a:lstStyle/>
          <a:p>
            <a:r>
              <a:rPr lang="en-US" sz="1200" dirty="0"/>
              <a:t>VGG16:</a:t>
            </a:r>
          </a:p>
          <a:p>
            <a:pPr marL="171450" indent="-171450">
              <a:buFont typeface="Arial" panose="020B0604020202020204" pitchFamily="34" charset="0"/>
              <a:buChar char="•"/>
            </a:pPr>
            <a:r>
              <a:rPr lang="en-US" sz="1200" dirty="0"/>
              <a:t>No. of Params: </a:t>
            </a:r>
          </a:p>
          <a:p>
            <a:r>
              <a:rPr lang="en-SG" sz="1200" dirty="0"/>
              <a:t>14.7 million</a:t>
            </a:r>
          </a:p>
          <a:p>
            <a:pPr marL="171450" indent="-171450">
              <a:buFont typeface="Arial" panose="020B0604020202020204" pitchFamily="34" charset="0"/>
              <a:buChar char="•"/>
            </a:pPr>
            <a:r>
              <a:rPr lang="en-SG" sz="1200" dirty="0"/>
              <a:t>Faster Overfitting</a:t>
            </a:r>
          </a:p>
          <a:p>
            <a:pPr marL="171450" indent="-171450">
              <a:buFont typeface="Arial" panose="020B0604020202020204" pitchFamily="34" charset="0"/>
              <a:buChar char="•"/>
            </a:pPr>
            <a:r>
              <a:rPr lang="en-SG" sz="1200" dirty="0"/>
              <a:t>Lower </a:t>
            </a:r>
            <a:r>
              <a:rPr lang="en-SG" sz="1200" dirty="0" err="1"/>
              <a:t>val</a:t>
            </a:r>
            <a:r>
              <a:rPr lang="en-SG" sz="1200" dirty="0"/>
              <a:t> accuracy around 71%</a:t>
            </a:r>
          </a:p>
        </p:txBody>
      </p:sp>
      <p:cxnSp>
        <p:nvCxnSpPr>
          <p:cNvPr id="10" name="Connector: Elbow 9">
            <a:extLst>
              <a:ext uri="{FF2B5EF4-FFF2-40B4-BE49-F238E27FC236}">
                <a16:creationId xmlns:a16="http://schemas.microsoft.com/office/drawing/2014/main" id="{D1223D03-1EE2-FF4B-93FE-CBA96DD3A8D8}"/>
              </a:ext>
            </a:extLst>
          </p:cNvPr>
          <p:cNvCxnSpPr/>
          <p:nvPr/>
        </p:nvCxnSpPr>
        <p:spPr>
          <a:xfrm rot="5400000">
            <a:off x="1410328" y="2162944"/>
            <a:ext cx="1109283" cy="1079382"/>
          </a:xfrm>
          <a:prstGeom prst="bentConnector3">
            <a:avLst>
              <a:gd name="adj1" fmla="val 5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oogle Shape;2199;p43">
            <a:extLst>
              <a:ext uri="{FF2B5EF4-FFF2-40B4-BE49-F238E27FC236}">
                <a16:creationId xmlns:a16="http://schemas.microsoft.com/office/drawing/2014/main" id="{5A3C7999-CBA3-5C89-3A08-7FDC98E805D4}"/>
              </a:ext>
            </a:extLst>
          </p:cNvPr>
          <p:cNvCxnSpPr>
            <a:cxnSpLocks/>
          </p:cNvCxnSpPr>
          <p:nvPr/>
        </p:nvCxnSpPr>
        <p:spPr>
          <a:xfrm>
            <a:off x="6352468" y="2069784"/>
            <a:ext cx="684436" cy="1187493"/>
          </a:xfrm>
          <a:prstGeom prst="bentConnector2">
            <a:avLst/>
          </a:prstGeom>
          <a:noFill/>
          <a:ln w="19050" cap="flat" cmpd="sng">
            <a:solidFill>
              <a:schemeClr val="tx1"/>
            </a:solidFill>
            <a:prstDash val="solid"/>
            <a:round/>
            <a:headEnd type="none" w="med" len="med"/>
            <a:tailEnd type="triangle" w="med" len="med"/>
          </a:ln>
        </p:spPr>
      </p:cxnSp>
      <p:pic>
        <p:nvPicPr>
          <p:cNvPr id="4" name="Picture 3">
            <a:extLst>
              <a:ext uri="{FF2B5EF4-FFF2-40B4-BE49-F238E27FC236}">
                <a16:creationId xmlns:a16="http://schemas.microsoft.com/office/drawing/2014/main" id="{33418996-4CBB-BD12-99DD-83FD809F40C2}"/>
              </a:ext>
            </a:extLst>
          </p:cNvPr>
          <p:cNvPicPr>
            <a:picLocks noChangeAspect="1"/>
          </p:cNvPicPr>
          <p:nvPr/>
        </p:nvPicPr>
        <p:blipFill>
          <a:blip r:embed="rId3"/>
          <a:stretch>
            <a:fillRect/>
          </a:stretch>
        </p:blipFill>
        <p:spPr>
          <a:xfrm>
            <a:off x="2544891" y="1018697"/>
            <a:ext cx="3767347" cy="2023205"/>
          </a:xfrm>
          <a:prstGeom prst="rect">
            <a:avLst/>
          </a:prstGeom>
        </p:spPr>
      </p:pic>
      <p:pic>
        <p:nvPicPr>
          <p:cNvPr id="7" name="Picture 6">
            <a:extLst>
              <a:ext uri="{FF2B5EF4-FFF2-40B4-BE49-F238E27FC236}">
                <a16:creationId xmlns:a16="http://schemas.microsoft.com/office/drawing/2014/main" id="{4B169B3B-09ED-13E1-811E-16A522BD2D2E}"/>
              </a:ext>
            </a:extLst>
          </p:cNvPr>
          <p:cNvPicPr>
            <a:picLocks noChangeAspect="1"/>
          </p:cNvPicPr>
          <p:nvPr/>
        </p:nvPicPr>
        <p:blipFill>
          <a:blip r:embed="rId4"/>
          <a:stretch>
            <a:fillRect/>
          </a:stretch>
        </p:blipFill>
        <p:spPr>
          <a:xfrm>
            <a:off x="280370" y="3341500"/>
            <a:ext cx="3445822" cy="1545091"/>
          </a:xfrm>
          <a:prstGeom prst="rect">
            <a:avLst/>
          </a:prstGeom>
        </p:spPr>
      </p:pic>
      <p:pic>
        <p:nvPicPr>
          <p:cNvPr id="17" name="Picture 16">
            <a:extLst>
              <a:ext uri="{FF2B5EF4-FFF2-40B4-BE49-F238E27FC236}">
                <a16:creationId xmlns:a16="http://schemas.microsoft.com/office/drawing/2014/main" id="{776CEC3D-33B0-31AA-6B09-19315DA7B2E5}"/>
              </a:ext>
            </a:extLst>
          </p:cNvPr>
          <p:cNvPicPr>
            <a:picLocks noChangeAspect="1"/>
          </p:cNvPicPr>
          <p:nvPr/>
        </p:nvPicPr>
        <p:blipFill>
          <a:blip r:embed="rId5"/>
          <a:stretch>
            <a:fillRect/>
          </a:stretch>
        </p:blipFill>
        <p:spPr>
          <a:xfrm>
            <a:off x="49912" y="2944477"/>
            <a:ext cx="625599" cy="625599"/>
          </a:xfrm>
          <a:prstGeom prst="rect">
            <a:avLst/>
          </a:prstGeom>
        </p:spPr>
      </p:pic>
      <p:pic>
        <p:nvPicPr>
          <p:cNvPr id="11" name="Picture 10">
            <a:extLst>
              <a:ext uri="{FF2B5EF4-FFF2-40B4-BE49-F238E27FC236}">
                <a16:creationId xmlns:a16="http://schemas.microsoft.com/office/drawing/2014/main" id="{CD389F3D-3175-FA78-0915-1E93E25E2E65}"/>
              </a:ext>
            </a:extLst>
          </p:cNvPr>
          <p:cNvPicPr>
            <a:picLocks noChangeAspect="1"/>
          </p:cNvPicPr>
          <p:nvPr/>
        </p:nvPicPr>
        <p:blipFill>
          <a:blip r:embed="rId6"/>
          <a:stretch>
            <a:fillRect/>
          </a:stretch>
        </p:blipFill>
        <p:spPr>
          <a:xfrm>
            <a:off x="5076841" y="3346208"/>
            <a:ext cx="3434880" cy="1545092"/>
          </a:xfrm>
          <a:prstGeom prst="rect">
            <a:avLst/>
          </a:prstGeom>
        </p:spPr>
      </p:pic>
      <p:pic>
        <p:nvPicPr>
          <p:cNvPr id="20" name="Picture 19">
            <a:extLst>
              <a:ext uri="{FF2B5EF4-FFF2-40B4-BE49-F238E27FC236}">
                <a16:creationId xmlns:a16="http://schemas.microsoft.com/office/drawing/2014/main" id="{3ED8D9CD-B03E-2E01-7A60-16842B8BE956}"/>
              </a:ext>
            </a:extLst>
          </p:cNvPr>
          <p:cNvPicPr>
            <a:picLocks noChangeAspect="1"/>
          </p:cNvPicPr>
          <p:nvPr/>
        </p:nvPicPr>
        <p:blipFill>
          <a:blip r:embed="rId7"/>
          <a:stretch>
            <a:fillRect/>
          </a:stretch>
        </p:blipFill>
        <p:spPr>
          <a:xfrm>
            <a:off x="8239150" y="3020135"/>
            <a:ext cx="625599" cy="625599"/>
          </a:xfrm>
          <a:prstGeom prst="rect">
            <a:avLst/>
          </a:prstGeom>
        </p:spPr>
      </p:pic>
    </p:spTree>
    <p:extLst>
      <p:ext uri="{BB962C8B-B14F-4D97-AF65-F5344CB8AC3E}">
        <p14:creationId xmlns:p14="http://schemas.microsoft.com/office/powerpoint/2010/main" val="140032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47697" y="2036137"/>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MobileNet Feature Extraction With Augmentation </a:t>
            </a:r>
            <a:endParaRPr sz="2400" dirty="0"/>
          </a:p>
        </p:txBody>
      </p:sp>
      <p:sp>
        <p:nvSpPr>
          <p:cNvPr id="488" name="Google Shape;488;p19"/>
          <p:cNvSpPr/>
          <p:nvPr/>
        </p:nvSpPr>
        <p:spPr>
          <a:xfrm>
            <a:off x="721348" y="822137"/>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Before Augmentation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21286" y="822137"/>
            <a:ext cx="2117471"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After Augmentation</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70297" y="724937"/>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799388" y="1214537"/>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51297" y="1214537"/>
            <a:ext cx="1769989"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66283" y="1570424"/>
            <a:ext cx="0" cy="191691"/>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p:cNvCxnSpPr>
          <p:nvPr/>
        </p:nvCxnSpPr>
        <p:spPr>
          <a:xfrm>
            <a:off x="7380022" y="1606937"/>
            <a:ext cx="0" cy="220544"/>
          </a:xfrm>
          <a:prstGeom prst="straightConnector1">
            <a:avLst/>
          </a:prstGeom>
          <a:noFill/>
          <a:ln w="9525" cap="flat" cmpd="sng">
            <a:solidFill>
              <a:schemeClr val="tx1"/>
            </a:solidFill>
            <a:prstDash val="solid"/>
            <a:round/>
            <a:headEnd type="none" w="med" len="med"/>
            <a:tailEnd type="oval" w="med" len="med"/>
          </a:ln>
        </p:spPr>
      </p:cxnSp>
      <p:pic>
        <p:nvPicPr>
          <p:cNvPr id="2" name="Picture 1">
            <a:extLst>
              <a:ext uri="{FF2B5EF4-FFF2-40B4-BE49-F238E27FC236}">
                <a16:creationId xmlns:a16="http://schemas.microsoft.com/office/drawing/2014/main" id="{F663FB97-5547-0931-E056-8E649D00D794}"/>
              </a:ext>
            </a:extLst>
          </p:cNvPr>
          <p:cNvPicPr>
            <a:picLocks noChangeAspect="1"/>
          </p:cNvPicPr>
          <p:nvPr/>
        </p:nvPicPr>
        <p:blipFill>
          <a:blip r:embed="rId3"/>
          <a:stretch>
            <a:fillRect/>
          </a:stretch>
        </p:blipFill>
        <p:spPr>
          <a:xfrm>
            <a:off x="71043" y="1890027"/>
            <a:ext cx="3865873" cy="1774065"/>
          </a:xfrm>
          <a:prstGeom prst="rect">
            <a:avLst/>
          </a:prstGeom>
        </p:spPr>
      </p:pic>
      <p:pic>
        <p:nvPicPr>
          <p:cNvPr id="3" name="Picture 2">
            <a:extLst>
              <a:ext uri="{FF2B5EF4-FFF2-40B4-BE49-F238E27FC236}">
                <a16:creationId xmlns:a16="http://schemas.microsoft.com/office/drawing/2014/main" id="{3FB66AC6-FE49-1980-CCDE-49CEAF2366F9}"/>
              </a:ext>
            </a:extLst>
          </p:cNvPr>
          <p:cNvPicPr>
            <a:picLocks noChangeAspect="1"/>
          </p:cNvPicPr>
          <p:nvPr/>
        </p:nvPicPr>
        <p:blipFill>
          <a:blip r:embed="rId4"/>
          <a:stretch>
            <a:fillRect/>
          </a:stretch>
        </p:blipFill>
        <p:spPr>
          <a:xfrm>
            <a:off x="5347040" y="1876443"/>
            <a:ext cx="3696226" cy="1801234"/>
          </a:xfrm>
          <a:prstGeom prst="rect">
            <a:avLst/>
          </a:prstGeom>
        </p:spPr>
      </p:pic>
      <p:sp>
        <p:nvSpPr>
          <p:cNvPr id="6" name="TextBox 5">
            <a:extLst>
              <a:ext uri="{FF2B5EF4-FFF2-40B4-BE49-F238E27FC236}">
                <a16:creationId xmlns:a16="http://schemas.microsoft.com/office/drawing/2014/main" id="{91B843A3-F29A-4FB7-966F-86D0FE01FB04}"/>
              </a:ext>
            </a:extLst>
          </p:cNvPr>
          <p:cNvSpPr txBox="1"/>
          <p:nvPr/>
        </p:nvSpPr>
        <p:spPr>
          <a:xfrm>
            <a:off x="71042" y="3889758"/>
            <a:ext cx="3865873"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t>Validation loss did not increase at all</a:t>
            </a:r>
          </a:p>
          <a:p>
            <a:pPr marL="285750" indent="-285750">
              <a:buFont typeface="Arial" panose="020B0604020202020204" pitchFamily="34" charset="0"/>
              <a:buChar char="•"/>
            </a:pPr>
            <a:r>
              <a:rPr lang="en-US" sz="1200" dirty="0"/>
              <a:t>Validation accuracy stayed constant at around 80% </a:t>
            </a:r>
            <a:endParaRPr lang="en-SG" sz="1200" dirty="0"/>
          </a:p>
        </p:txBody>
      </p:sp>
      <p:sp>
        <p:nvSpPr>
          <p:cNvPr id="7" name="TextBox 6">
            <a:extLst>
              <a:ext uri="{FF2B5EF4-FFF2-40B4-BE49-F238E27FC236}">
                <a16:creationId xmlns:a16="http://schemas.microsoft.com/office/drawing/2014/main" id="{D5D74A60-ED80-BE1C-1EF3-C2A759ED86F3}"/>
              </a:ext>
            </a:extLst>
          </p:cNvPr>
          <p:cNvSpPr txBox="1"/>
          <p:nvPr/>
        </p:nvSpPr>
        <p:spPr>
          <a:xfrm>
            <a:off x="5347040" y="3889758"/>
            <a:ext cx="3696226"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Validation loss decreased to 0.7 around epoch 6 before model overfit</a:t>
            </a:r>
          </a:p>
          <a:p>
            <a:pPr marL="285750" indent="-285750">
              <a:buFont typeface="Arial" panose="020B0604020202020204" pitchFamily="34" charset="0"/>
              <a:buChar char="•"/>
            </a:pPr>
            <a:r>
              <a:rPr lang="en-US" sz="1200" dirty="0"/>
              <a:t>Validation accuracy managed to increase past 80% by epoch 8</a:t>
            </a:r>
            <a:endParaRPr lang="en-SG" sz="1200" dirty="0"/>
          </a:p>
        </p:txBody>
      </p:sp>
    </p:spTree>
    <p:extLst>
      <p:ext uri="{BB962C8B-B14F-4D97-AF65-F5344CB8AC3E}">
        <p14:creationId xmlns:p14="http://schemas.microsoft.com/office/powerpoint/2010/main" val="295385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0091-6F1F-AFE5-63E1-22523719E99E}"/>
              </a:ext>
            </a:extLst>
          </p:cNvPr>
          <p:cNvSpPr>
            <a:spLocks noGrp="1"/>
          </p:cNvSpPr>
          <p:nvPr>
            <p:ph type="title"/>
          </p:nvPr>
        </p:nvSpPr>
        <p:spPr>
          <a:xfrm>
            <a:off x="685346" y="103368"/>
            <a:ext cx="7765322" cy="437321"/>
          </a:xfrm>
        </p:spPr>
        <p:txBody>
          <a:bodyPr>
            <a:noAutofit/>
          </a:bodyPr>
          <a:lstStyle/>
          <a:p>
            <a:r>
              <a:rPr lang="en-US" sz="2400" dirty="0" err="1"/>
              <a:t>MobileNet</a:t>
            </a:r>
            <a:r>
              <a:rPr lang="en-US" sz="2400" dirty="0"/>
              <a:t> Fine Tuning</a:t>
            </a:r>
            <a:endParaRPr lang="en-SG" sz="2400" dirty="0"/>
          </a:p>
        </p:txBody>
      </p:sp>
      <p:pic>
        <p:nvPicPr>
          <p:cNvPr id="4" name="Picture 3">
            <a:extLst>
              <a:ext uri="{FF2B5EF4-FFF2-40B4-BE49-F238E27FC236}">
                <a16:creationId xmlns:a16="http://schemas.microsoft.com/office/drawing/2014/main" id="{B738AE53-D25B-7559-ABE0-7168878DEA6B}"/>
              </a:ext>
            </a:extLst>
          </p:cNvPr>
          <p:cNvPicPr>
            <a:picLocks noChangeAspect="1"/>
          </p:cNvPicPr>
          <p:nvPr/>
        </p:nvPicPr>
        <p:blipFill>
          <a:blip r:embed="rId3"/>
          <a:stretch>
            <a:fillRect/>
          </a:stretch>
        </p:blipFill>
        <p:spPr>
          <a:xfrm>
            <a:off x="295373" y="1057130"/>
            <a:ext cx="3950623" cy="833005"/>
          </a:xfrm>
          <a:prstGeom prst="rect">
            <a:avLst/>
          </a:prstGeom>
        </p:spPr>
      </p:pic>
      <p:pic>
        <p:nvPicPr>
          <p:cNvPr id="6" name="Picture 5">
            <a:extLst>
              <a:ext uri="{FF2B5EF4-FFF2-40B4-BE49-F238E27FC236}">
                <a16:creationId xmlns:a16="http://schemas.microsoft.com/office/drawing/2014/main" id="{9F65B650-8C98-CD7E-203E-FE491D3286A3}"/>
              </a:ext>
            </a:extLst>
          </p:cNvPr>
          <p:cNvPicPr>
            <a:picLocks noChangeAspect="1"/>
          </p:cNvPicPr>
          <p:nvPr/>
        </p:nvPicPr>
        <p:blipFill>
          <a:blip r:embed="rId4"/>
          <a:stretch>
            <a:fillRect/>
          </a:stretch>
        </p:blipFill>
        <p:spPr>
          <a:xfrm>
            <a:off x="295373" y="1867475"/>
            <a:ext cx="3950622" cy="704275"/>
          </a:xfrm>
          <a:prstGeom prst="rect">
            <a:avLst/>
          </a:prstGeom>
        </p:spPr>
      </p:pic>
      <p:pic>
        <p:nvPicPr>
          <p:cNvPr id="8" name="Picture 7">
            <a:extLst>
              <a:ext uri="{FF2B5EF4-FFF2-40B4-BE49-F238E27FC236}">
                <a16:creationId xmlns:a16="http://schemas.microsoft.com/office/drawing/2014/main" id="{D89910A4-1A13-C296-24CF-432E1FB75C1A}"/>
              </a:ext>
            </a:extLst>
          </p:cNvPr>
          <p:cNvPicPr>
            <a:picLocks noChangeAspect="1"/>
          </p:cNvPicPr>
          <p:nvPr/>
        </p:nvPicPr>
        <p:blipFill>
          <a:blip r:embed="rId5"/>
          <a:stretch>
            <a:fillRect/>
          </a:stretch>
        </p:blipFill>
        <p:spPr>
          <a:xfrm>
            <a:off x="295372" y="2799414"/>
            <a:ext cx="3950622" cy="1676237"/>
          </a:xfrm>
          <a:prstGeom prst="rect">
            <a:avLst/>
          </a:prstGeom>
        </p:spPr>
      </p:pic>
      <p:pic>
        <p:nvPicPr>
          <p:cNvPr id="10" name="Picture 9">
            <a:extLst>
              <a:ext uri="{FF2B5EF4-FFF2-40B4-BE49-F238E27FC236}">
                <a16:creationId xmlns:a16="http://schemas.microsoft.com/office/drawing/2014/main" id="{1792F3BC-7160-FB27-2EDD-F984B8A264CD}"/>
              </a:ext>
            </a:extLst>
          </p:cNvPr>
          <p:cNvPicPr>
            <a:picLocks noChangeAspect="1"/>
          </p:cNvPicPr>
          <p:nvPr/>
        </p:nvPicPr>
        <p:blipFill>
          <a:blip r:embed="rId6"/>
          <a:stretch>
            <a:fillRect/>
          </a:stretch>
        </p:blipFill>
        <p:spPr>
          <a:xfrm>
            <a:off x="4893608" y="1037054"/>
            <a:ext cx="3955019" cy="1342236"/>
          </a:xfrm>
          <a:prstGeom prst="rect">
            <a:avLst/>
          </a:prstGeom>
        </p:spPr>
      </p:pic>
      <p:pic>
        <p:nvPicPr>
          <p:cNvPr id="12" name="Picture 11">
            <a:extLst>
              <a:ext uri="{FF2B5EF4-FFF2-40B4-BE49-F238E27FC236}">
                <a16:creationId xmlns:a16="http://schemas.microsoft.com/office/drawing/2014/main" id="{185BBD3D-7AA9-88D3-2D70-77B2D1EF929F}"/>
              </a:ext>
            </a:extLst>
          </p:cNvPr>
          <p:cNvPicPr>
            <a:picLocks noChangeAspect="1"/>
          </p:cNvPicPr>
          <p:nvPr/>
        </p:nvPicPr>
        <p:blipFill>
          <a:blip r:embed="rId7"/>
          <a:stretch>
            <a:fillRect/>
          </a:stretch>
        </p:blipFill>
        <p:spPr>
          <a:xfrm>
            <a:off x="4826443" y="2799413"/>
            <a:ext cx="3950622" cy="1676238"/>
          </a:xfrm>
          <a:prstGeom prst="rect">
            <a:avLst/>
          </a:prstGeom>
        </p:spPr>
      </p:pic>
      <p:sp>
        <p:nvSpPr>
          <p:cNvPr id="13" name="TextBox 12">
            <a:extLst>
              <a:ext uri="{FF2B5EF4-FFF2-40B4-BE49-F238E27FC236}">
                <a16:creationId xmlns:a16="http://schemas.microsoft.com/office/drawing/2014/main" id="{3563A423-AFE4-1FA7-4D03-DCF94FD0CE86}"/>
              </a:ext>
            </a:extLst>
          </p:cNvPr>
          <p:cNvSpPr txBox="1"/>
          <p:nvPr/>
        </p:nvSpPr>
        <p:spPr>
          <a:xfrm>
            <a:off x="5731322" y="614243"/>
            <a:ext cx="2719346" cy="369332"/>
          </a:xfrm>
          <a:prstGeom prst="rect">
            <a:avLst/>
          </a:prstGeom>
          <a:noFill/>
        </p:spPr>
        <p:txBody>
          <a:bodyPr wrap="square" rtlCol="0">
            <a:spAutoFit/>
          </a:bodyPr>
          <a:lstStyle/>
          <a:p>
            <a:pPr algn="ctr"/>
            <a:r>
              <a:rPr lang="en-US" dirty="0"/>
              <a:t>Unfreezing Last 3 Layers</a:t>
            </a:r>
            <a:endParaRPr lang="en-SG" dirty="0"/>
          </a:p>
        </p:txBody>
      </p:sp>
      <p:sp>
        <p:nvSpPr>
          <p:cNvPr id="14" name="TextBox 13">
            <a:extLst>
              <a:ext uri="{FF2B5EF4-FFF2-40B4-BE49-F238E27FC236}">
                <a16:creationId xmlns:a16="http://schemas.microsoft.com/office/drawing/2014/main" id="{58350378-7D12-0E44-6C78-BA446715E32B}"/>
              </a:ext>
            </a:extLst>
          </p:cNvPr>
          <p:cNvSpPr txBox="1"/>
          <p:nvPr/>
        </p:nvSpPr>
        <p:spPr>
          <a:xfrm>
            <a:off x="911010" y="629084"/>
            <a:ext cx="2719346" cy="369332"/>
          </a:xfrm>
          <a:prstGeom prst="rect">
            <a:avLst/>
          </a:prstGeom>
          <a:noFill/>
        </p:spPr>
        <p:txBody>
          <a:bodyPr wrap="square" rtlCol="0">
            <a:spAutoFit/>
          </a:bodyPr>
          <a:lstStyle/>
          <a:p>
            <a:pPr algn="ctr"/>
            <a:r>
              <a:rPr lang="en-US" dirty="0"/>
              <a:t>Unfreezing Last 2 Layers</a:t>
            </a:r>
            <a:endParaRPr lang="en-SG" dirty="0"/>
          </a:p>
        </p:txBody>
      </p:sp>
      <p:pic>
        <p:nvPicPr>
          <p:cNvPr id="16" name="Picture 15">
            <a:extLst>
              <a:ext uri="{FF2B5EF4-FFF2-40B4-BE49-F238E27FC236}">
                <a16:creationId xmlns:a16="http://schemas.microsoft.com/office/drawing/2014/main" id="{4E8AF136-F1F0-67FE-FAE9-2B6161BD016A}"/>
              </a:ext>
            </a:extLst>
          </p:cNvPr>
          <p:cNvPicPr>
            <a:picLocks noChangeAspect="1"/>
          </p:cNvPicPr>
          <p:nvPr/>
        </p:nvPicPr>
        <p:blipFill>
          <a:blip r:embed="rId8"/>
          <a:stretch>
            <a:fillRect/>
          </a:stretch>
        </p:blipFill>
        <p:spPr>
          <a:xfrm>
            <a:off x="8609926" y="2432769"/>
            <a:ext cx="534074" cy="534074"/>
          </a:xfrm>
          <a:prstGeom prst="rect">
            <a:avLst/>
          </a:prstGeom>
        </p:spPr>
      </p:pic>
      <p:pic>
        <p:nvPicPr>
          <p:cNvPr id="17" name="Picture 16">
            <a:extLst>
              <a:ext uri="{FF2B5EF4-FFF2-40B4-BE49-F238E27FC236}">
                <a16:creationId xmlns:a16="http://schemas.microsoft.com/office/drawing/2014/main" id="{578B1CC0-41C5-B624-A712-114A7029A8FF}"/>
              </a:ext>
            </a:extLst>
          </p:cNvPr>
          <p:cNvPicPr>
            <a:picLocks noChangeAspect="1"/>
          </p:cNvPicPr>
          <p:nvPr/>
        </p:nvPicPr>
        <p:blipFill>
          <a:blip r:embed="rId9"/>
          <a:stretch>
            <a:fillRect/>
          </a:stretch>
        </p:blipFill>
        <p:spPr>
          <a:xfrm>
            <a:off x="4065738" y="2532376"/>
            <a:ext cx="534074" cy="534074"/>
          </a:xfrm>
          <a:prstGeom prst="rect">
            <a:avLst/>
          </a:prstGeom>
        </p:spPr>
      </p:pic>
    </p:spTree>
    <p:extLst>
      <p:ext uri="{BB962C8B-B14F-4D97-AF65-F5344CB8AC3E}">
        <p14:creationId xmlns:p14="http://schemas.microsoft.com/office/powerpoint/2010/main" val="1766691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5830-B94E-6720-F0E7-F0835F477AB7}"/>
              </a:ext>
            </a:extLst>
          </p:cNvPr>
          <p:cNvSpPr>
            <a:spLocks noGrp="1"/>
          </p:cNvSpPr>
          <p:nvPr>
            <p:ph type="title"/>
          </p:nvPr>
        </p:nvSpPr>
        <p:spPr>
          <a:xfrm>
            <a:off x="689339" y="178904"/>
            <a:ext cx="7765322" cy="401541"/>
          </a:xfrm>
        </p:spPr>
        <p:txBody>
          <a:bodyPr>
            <a:noAutofit/>
          </a:bodyPr>
          <a:lstStyle/>
          <a:p>
            <a:r>
              <a:rPr lang="en-US" sz="2000" dirty="0"/>
              <a:t>Model Evaluation: Best Scratch vs Fine Tuned Pre-Trained</a:t>
            </a:r>
            <a:endParaRPr lang="en-SG" sz="2000" dirty="0"/>
          </a:p>
        </p:txBody>
      </p:sp>
      <p:pic>
        <p:nvPicPr>
          <p:cNvPr id="10" name="Picture 9">
            <a:extLst>
              <a:ext uri="{FF2B5EF4-FFF2-40B4-BE49-F238E27FC236}">
                <a16:creationId xmlns:a16="http://schemas.microsoft.com/office/drawing/2014/main" id="{6EE9CFA2-9ED4-BBC2-F55A-E9E6262C4A3C}"/>
              </a:ext>
            </a:extLst>
          </p:cNvPr>
          <p:cNvPicPr>
            <a:picLocks noChangeAspect="1"/>
          </p:cNvPicPr>
          <p:nvPr/>
        </p:nvPicPr>
        <p:blipFill>
          <a:blip r:embed="rId3"/>
          <a:stretch>
            <a:fillRect/>
          </a:stretch>
        </p:blipFill>
        <p:spPr>
          <a:xfrm>
            <a:off x="689339" y="1172188"/>
            <a:ext cx="3318118" cy="2394007"/>
          </a:xfrm>
          <a:prstGeom prst="rect">
            <a:avLst/>
          </a:prstGeom>
        </p:spPr>
      </p:pic>
      <p:pic>
        <p:nvPicPr>
          <p:cNvPr id="14" name="Picture 13">
            <a:extLst>
              <a:ext uri="{FF2B5EF4-FFF2-40B4-BE49-F238E27FC236}">
                <a16:creationId xmlns:a16="http://schemas.microsoft.com/office/drawing/2014/main" id="{94FDDE75-1EC5-9FD9-17B6-79DDE3B52E3F}"/>
              </a:ext>
            </a:extLst>
          </p:cNvPr>
          <p:cNvPicPr>
            <a:picLocks noChangeAspect="1"/>
          </p:cNvPicPr>
          <p:nvPr/>
        </p:nvPicPr>
        <p:blipFill>
          <a:blip r:embed="rId4"/>
          <a:stretch>
            <a:fillRect/>
          </a:stretch>
        </p:blipFill>
        <p:spPr>
          <a:xfrm>
            <a:off x="4810463" y="1172188"/>
            <a:ext cx="3442570" cy="2394007"/>
          </a:xfrm>
          <a:prstGeom prst="rect">
            <a:avLst/>
          </a:prstGeom>
        </p:spPr>
      </p:pic>
      <p:sp>
        <p:nvSpPr>
          <p:cNvPr id="17" name="TextBox 16">
            <a:extLst>
              <a:ext uri="{FF2B5EF4-FFF2-40B4-BE49-F238E27FC236}">
                <a16:creationId xmlns:a16="http://schemas.microsoft.com/office/drawing/2014/main" id="{4AB36A11-2A8F-A7DE-2E35-954B2244C66D}"/>
              </a:ext>
            </a:extLst>
          </p:cNvPr>
          <p:cNvSpPr txBox="1"/>
          <p:nvPr/>
        </p:nvSpPr>
        <p:spPr>
          <a:xfrm>
            <a:off x="5041127" y="3618375"/>
            <a:ext cx="3211906" cy="1015663"/>
          </a:xfrm>
          <a:prstGeom prst="rect">
            <a:avLst/>
          </a:prstGeom>
          <a:noFill/>
        </p:spPr>
        <p:txBody>
          <a:bodyPr wrap="square" rtlCol="0">
            <a:spAutoFit/>
          </a:bodyPr>
          <a:lstStyle/>
          <a:p>
            <a:pPr algn="ctr"/>
            <a:r>
              <a:rPr lang="en-US" sz="1200" u="sng" dirty="0"/>
              <a:t>Fine-Tuned Pre-Trained</a:t>
            </a:r>
          </a:p>
          <a:p>
            <a:pPr marL="171450" indent="-171450">
              <a:buFont typeface="Arial" panose="020B0604020202020204" pitchFamily="34" charset="0"/>
              <a:buChar char="•"/>
            </a:pPr>
            <a:r>
              <a:rPr lang="en-US" sz="1200" dirty="0"/>
              <a:t>Accuracy of 83% on Test Data</a:t>
            </a:r>
          </a:p>
          <a:p>
            <a:pPr marL="171450" indent="-171450">
              <a:buFont typeface="Arial" panose="020B0604020202020204" pitchFamily="34" charset="0"/>
              <a:buChar char="•"/>
            </a:pPr>
            <a:r>
              <a:rPr lang="en-US" sz="1200" dirty="0"/>
              <a:t>Higher f1-scores across the classes; more effective in considering false positives and false negatives.</a:t>
            </a:r>
          </a:p>
        </p:txBody>
      </p:sp>
      <p:sp>
        <p:nvSpPr>
          <p:cNvPr id="18" name="TextBox 17">
            <a:extLst>
              <a:ext uri="{FF2B5EF4-FFF2-40B4-BE49-F238E27FC236}">
                <a16:creationId xmlns:a16="http://schemas.microsoft.com/office/drawing/2014/main" id="{41ED4792-108D-1407-D6A4-15AC5A85DB95}"/>
              </a:ext>
            </a:extLst>
          </p:cNvPr>
          <p:cNvSpPr txBox="1"/>
          <p:nvPr/>
        </p:nvSpPr>
        <p:spPr>
          <a:xfrm>
            <a:off x="689339" y="3618375"/>
            <a:ext cx="3318118" cy="1015663"/>
          </a:xfrm>
          <a:prstGeom prst="rect">
            <a:avLst/>
          </a:prstGeom>
          <a:noFill/>
        </p:spPr>
        <p:txBody>
          <a:bodyPr wrap="square" rtlCol="0">
            <a:spAutoFit/>
          </a:bodyPr>
          <a:lstStyle/>
          <a:p>
            <a:pPr algn="ctr"/>
            <a:r>
              <a:rPr lang="en-US" sz="1200" u="sng" dirty="0"/>
              <a:t>Best Scratch Model</a:t>
            </a:r>
          </a:p>
          <a:p>
            <a:pPr marL="171450" indent="-171450">
              <a:buFont typeface="Arial" panose="020B0604020202020204" pitchFamily="34" charset="0"/>
              <a:buChar char="•"/>
            </a:pPr>
            <a:r>
              <a:rPr lang="en-US" sz="1200" dirty="0"/>
              <a:t>Accuracy of 79% on Test data</a:t>
            </a:r>
          </a:p>
          <a:p>
            <a:pPr marL="171450" indent="-171450">
              <a:buFont typeface="Arial" panose="020B0604020202020204" pitchFamily="34" charset="0"/>
              <a:buChar char="•"/>
            </a:pPr>
            <a:r>
              <a:rPr lang="en-US" sz="1200" dirty="0"/>
              <a:t>Lower f1-scores across the classes; less effective in considering false positives and false negatives.</a:t>
            </a:r>
          </a:p>
        </p:txBody>
      </p:sp>
      <p:pic>
        <p:nvPicPr>
          <p:cNvPr id="20" name="Graphic 19" descr="Crown with solid fill">
            <a:extLst>
              <a:ext uri="{FF2B5EF4-FFF2-40B4-BE49-F238E27FC236}">
                <a16:creationId xmlns:a16="http://schemas.microsoft.com/office/drawing/2014/main" id="{68D0177A-4559-FAC4-75D8-201563950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7666" y="580445"/>
            <a:ext cx="658828" cy="658828"/>
          </a:xfrm>
          <a:prstGeom prst="rect">
            <a:avLst/>
          </a:prstGeom>
        </p:spPr>
      </p:pic>
    </p:spTree>
    <p:extLst>
      <p:ext uri="{BB962C8B-B14F-4D97-AF65-F5344CB8AC3E}">
        <p14:creationId xmlns:p14="http://schemas.microsoft.com/office/powerpoint/2010/main" val="3388382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EAF3-8945-D612-4268-7725CD9F06BC}"/>
              </a:ext>
            </a:extLst>
          </p:cNvPr>
          <p:cNvSpPr>
            <a:spLocks noGrp="1"/>
          </p:cNvSpPr>
          <p:nvPr>
            <p:ph type="title"/>
          </p:nvPr>
        </p:nvSpPr>
        <p:spPr>
          <a:xfrm>
            <a:off x="689339" y="218661"/>
            <a:ext cx="7765322" cy="194807"/>
          </a:xfrm>
        </p:spPr>
        <p:txBody>
          <a:bodyPr>
            <a:noAutofit/>
          </a:bodyPr>
          <a:lstStyle/>
          <a:p>
            <a:r>
              <a:rPr lang="en-US" sz="2000" dirty="0"/>
              <a:t>Model Evaluation: Best Scratch vs Fine Tuned Pre-Trained</a:t>
            </a:r>
            <a:endParaRPr lang="en-SG" sz="2000" dirty="0"/>
          </a:p>
        </p:txBody>
      </p:sp>
      <p:pic>
        <p:nvPicPr>
          <p:cNvPr id="3" name="Picture 2">
            <a:extLst>
              <a:ext uri="{FF2B5EF4-FFF2-40B4-BE49-F238E27FC236}">
                <a16:creationId xmlns:a16="http://schemas.microsoft.com/office/drawing/2014/main" id="{59DA9AF6-3283-8CF1-C3A1-23AFDDC83AAB}"/>
              </a:ext>
            </a:extLst>
          </p:cNvPr>
          <p:cNvPicPr>
            <a:picLocks noChangeAspect="1"/>
          </p:cNvPicPr>
          <p:nvPr/>
        </p:nvPicPr>
        <p:blipFill>
          <a:blip r:embed="rId3"/>
          <a:stretch>
            <a:fillRect/>
          </a:stretch>
        </p:blipFill>
        <p:spPr>
          <a:xfrm>
            <a:off x="1049571" y="880633"/>
            <a:ext cx="2846645" cy="3029325"/>
          </a:xfrm>
          <a:prstGeom prst="rect">
            <a:avLst/>
          </a:prstGeom>
        </p:spPr>
      </p:pic>
      <p:pic>
        <p:nvPicPr>
          <p:cNvPr id="4" name="Picture 3">
            <a:extLst>
              <a:ext uri="{FF2B5EF4-FFF2-40B4-BE49-F238E27FC236}">
                <a16:creationId xmlns:a16="http://schemas.microsoft.com/office/drawing/2014/main" id="{27FD60E6-E45A-B5CA-66C6-85D4B6516FDB}"/>
              </a:ext>
            </a:extLst>
          </p:cNvPr>
          <p:cNvPicPr>
            <a:picLocks noChangeAspect="1"/>
          </p:cNvPicPr>
          <p:nvPr/>
        </p:nvPicPr>
        <p:blipFill>
          <a:blip r:embed="rId4"/>
          <a:stretch>
            <a:fillRect/>
          </a:stretch>
        </p:blipFill>
        <p:spPr>
          <a:xfrm>
            <a:off x="5231959" y="875985"/>
            <a:ext cx="2719344" cy="3019640"/>
          </a:xfrm>
          <a:prstGeom prst="rect">
            <a:avLst/>
          </a:prstGeom>
        </p:spPr>
      </p:pic>
      <p:sp>
        <p:nvSpPr>
          <p:cNvPr id="5" name="TextBox 4">
            <a:extLst>
              <a:ext uri="{FF2B5EF4-FFF2-40B4-BE49-F238E27FC236}">
                <a16:creationId xmlns:a16="http://schemas.microsoft.com/office/drawing/2014/main" id="{DD404C15-F040-9D7B-D1B0-676053DA3186}"/>
              </a:ext>
            </a:extLst>
          </p:cNvPr>
          <p:cNvSpPr txBox="1"/>
          <p:nvPr/>
        </p:nvSpPr>
        <p:spPr>
          <a:xfrm>
            <a:off x="565349" y="568207"/>
            <a:ext cx="3705307" cy="307777"/>
          </a:xfrm>
          <a:prstGeom prst="rect">
            <a:avLst/>
          </a:prstGeom>
          <a:noFill/>
        </p:spPr>
        <p:txBody>
          <a:bodyPr wrap="square" rtlCol="0">
            <a:spAutoFit/>
          </a:bodyPr>
          <a:lstStyle/>
          <a:p>
            <a:pPr algn="ctr"/>
            <a:r>
              <a:rPr lang="en-US" sz="1400" dirty="0"/>
              <a:t>Best Scratch Confusion Matrix</a:t>
            </a:r>
            <a:endParaRPr lang="en-SG" sz="1400" dirty="0"/>
          </a:p>
        </p:txBody>
      </p:sp>
      <p:sp>
        <p:nvSpPr>
          <p:cNvPr id="6" name="TextBox 5">
            <a:extLst>
              <a:ext uri="{FF2B5EF4-FFF2-40B4-BE49-F238E27FC236}">
                <a16:creationId xmlns:a16="http://schemas.microsoft.com/office/drawing/2014/main" id="{1B207301-CB5D-1AC9-CC85-5F726CB4A332}"/>
              </a:ext>
            </a:extLst>
          </p:cNvPr>
          <p:cNvSpPr txBox="1"/>
          <p:nvPr/>
        </p:nvSpPr>
        <p:spPr>
          <a:xfrm>
            <a:off x="4679304" y="568207"/>
            <a:ext cx="3705307" cy="307777"/>
          </a:xfrm>
          <a:prstGeom prst="rect">
            <a:avLst/>
          </a:prstGeom>
          <a:noFill/>
        </p:spPr>
        <p:txBody>
          <a:bodyPr wrap="square" rtlCol="0">
            <a:spAutoFit/>
          </a:bodyPr>
          <a:lstStyle/>
          <a:p>
            <a:pPr algn="ctr"/>
            <a:r>
              <a:rPr lang="en-US" sz="1400" dirty="0"/>
              <a:t>Fine-Tuned Pretrained Confusion Matrix</a:t>
            </a:r>
            <a:endParaRPr lang="en-SG" sz="1400" dirty="0"/>
          </a:p>
        </p:txBody>
      </p:sp>
      <p:sp>
        <p:nvSpPr>
          <p:cNvPr id="7" name="TextBox 6">
            <a:extLst>
              <a:ext uri="{FF2B5EF4-FFF2-40B4-BE49-F238E27FC236}">
                <a16:creationId xmlns:a16="http://schemas.microsoft.com/office/drawing/2014/main" id="{D4B9DE8A-9910-A022-DEC7-DF72BC57F5B7}"/>
              </a:ext>
            </a:extLst>
          </p:cNvPr>
          <p:cNvSpPr txBox="1"/>
          <p:nvPr/>
        </p:nvSpPr>
        <p:spPr>
          <a:xfrm>
            <a:off x="1049571" y="3974155"/>
            <a:ext cx="2846644"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t>Less correct predictions across the classes</a:t>
            </a:r>
            <a:endParaRPr lang="en-SG" sz="1200" dirty="0"/>
          </a:p>
        </p:txBody>
      </p:sp>
      <p:sp>
        <p:nvSpPr>
          <p:cNvPr id="8" name="TextBox 7">
            <a:extLst>
              <a:ext uri="{FF2B5EF4-FFF2-40B4-BE49-F238E27FC236}">
                <a16:creationId xmlns:a16="http://schemas.microsoft.com/office/drawing/2014/main" id="{C5BEF2C8-1AF7-CE88-4841-9E6AF24F58F4}"/>
              </a:ext>
            </a:extLst>
          </p:cNvPr>
          <p:cNvSpPr txBox="1"/>
          <p:nvPr/>
        </p:nvSpPr>
        <p:spPr>
          <a:xfrm>
            <a:off x="5231959" y="3974154"/>
            <a:ext cx="2719344"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t>More correct predictions across the classes</a:t>
            </a:r>
            <a:endParaRPr lang="en-SG" sz="1200" dirty="0"/>
          </a:p>
        </p:txBody>
      </p:sp>
    </p:spTree>
    <p:extLst>
      <p:ext uri="{BB962C8B-B14F-4D97-AF65-F5344CB8AC3E}">
        <p14:creationId xmlns:p14="http://schemas.microsoft.com/office/powerpoint/2010/main" val="3631110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5" name="Google Shape;2315;p45"/>
          <p:cNvSpPr txBox="1">
            <a:spLocks noGrp="1"/>
          </p:cNvSpPr>
          <p:nvPr>
            <p:ph type="title"/>
          </p:nvPr>
        </p:nvSpPr>
        <p:spPr>
          <a:xfrm>
            <a:off x="383424" y="107813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a:t>
            </a:r>
            <a:endParaRPr sz="6000" dirty="0"/>
          </a:p>
        </p:txBody>
      </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23732" y="145637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18"/>
          <p:cNvGrpSpPr/>
          <p:nvPr/>
        </p:nvGrpSpPr>
        <p:grpSpPr>
          <a:xfrm>
            <a:off x="845063" y="292277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689339" y="164600"/>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Understanding</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844150" y="1306498"/>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SG" dirty="0"/>
          </a:p>
        </p:txBody>
      </p:sp>
      <p:grpSp>
        <p:nvGrpSpPr>
          <p:cNvPr id="418" name="Google Shape;418;p18"/>
          <p:cNvGrpSpPr/>
          <p:nvPr/>
        </p:nvGrpSpPr>
        <p:grpSpPr>
          <a:xfrm>
            <a:off x="3521063" y="2096545"/>
            <a:ext cx="5556609"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272976"/>
              <a:ext cx="1648626" cy="5740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 name="Google Shape;421;p18"/>
          <p:cNvGrpSpPr/>
          <p:nvPr/>
        </p:nvGrpSpPr>
        <p:grpSpPr>
          <a:xfrm>
            <a:off x="3609881" y="2255695"/>
            <a:ext cx="5290155" cy="331813"/>
            <a:chOff x="4035154" y="1390725"/>
            <a:chExt cx="4499269" cy="331813"/>
          </a:xfrm>
        </p:grpSpPr>
        <p:sp>
          <p:nvSpPr>
            <p:cNvPr id="422" name="Google Shape;422;p18"/>
            <p:cNvSpPr txBox="1"/>
            <p:nvPr/>
          </p:nvSpPr>
          <p:spPr>
            <a:xfrm>
              <a:off x="5525736" y="1390738"/>
              <a:ext cx="30086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Build Models to Recognise and Classify 10 types of Food </a:t>
              </a:r>
              <a:endParaRPr sz="1400" dirty="0">
                <a:latin typeface="Roboto"/>
                <a:ea typeface="Roboto"/>
                <a:cs typeface="Roboto"/>
                <a:sym typeface="Roboto"/>
              </a:endParaRPr>
            </a:p>
          </p:txBody>
        </p:sp>
        <p:sp>
          <p:nvSpPr>
            <p:cNvPr id="423" name="Google Shape;423;p18"/>
            <p:cNvSpPr txBox="1"/>
            <p:nvPr/>
          </p:nvSpPr>
          <p:spPr>
            <a:xfrm>
              <a:off x="4035154"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Aim</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SG"/>
          </a:p>
        </p:txBody>
      </p:sp>
      <p:sp>
        <p:nvSpPr>
          <p:cNvPr id="425" name="Google Shape;425;p18"/>
          <p:cNvSpPr/>
          <p:nvPr/>
        </p:nvSpPr>
        <p:spPr>
          <a:xfrm>
            <a:off x="1945402" y="3529847"/>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SG"/>
          </a:p>
        </p:txBody>
      </p:sp>
      <p:grpSp>
        <p:nvGrpSpPr>
          <p:cNvPr id="432" name="Google Shape;432;p18"/>
          <p:cNvGrpSpPr/>
          <p:nvPr/>
        </p:nvGrpSpPr>
        <p:grpSpPr>
          <a:xfrm>
            <a:off x="3503469" y="3010457"/>
            <a:ext cx="5556609"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268526"/>
              <a:ext cx="2130000" cy="5816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 name="Google Shape;435;p18"/>
          <p:cNvGrpSpPr/>
          <p:nvPr/>
        </p:nvGrpSpPr>
        <p:grpSpPr>
          <a:xfrm>
            <a:off x="3706762" y="3165630"/>
            <a:ext cx="5193274" cy="334434"/>
            <a:chOff x="4141178" y="2202243"/>
            <a:chExt cx="4416872" cy="334434"/>
          </a:xfrm>
        </p:grpSpPr>
        <p:sp>
          <p:nvSpPr>
            <p:cNvPr id="436" name="Google Shape;436;p18"/>
            <p:cNvSpPr txBox="1"/>
            <p:nvPr/>
          </p:nvSpPr>
          <p:spPr>
            <a:xfrm>
              <a:off x="6175045" y="2202243"/>
              <a:ext cx="238300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latin typeface="Roboto"/>
                  <a:ea typeface="Roboto"/>
                  <a:cs typeface="Roboto"/>
                  <a:sym typeface="Roboto"/>
                </a:rPr>
                <a:t>Multi Class Classification</a:t>
              </a:r>
              <a:endParaRPr sz="1600" dirty="0">
                <a:latin typeface="Roboto"/>
                <a:ea typeface="Roboto"/>
                <a:cs typeface="Roboto"/>
                <a:sym typeface="Roboto"/>
              </a:endParaRPr>
            </a:p>
          </p:txBody>
        </p:sp>
        <p:sp>
          <p:nvSpPr>
            <p:cNvPr id="437" name="Google Shape;437;p18"/>
            <p:cNvSpPr txBox="1"/>
            <p:nvPr/>
          </p:nvSpPr>
          <p:spPr>
            <a:xfrm>
              <a:off x="4141178" y="2204871"/>
              <a:ext cx="1782300" cy="3318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Problem Type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52C3-4601-CFBA-D8E5-673510A1FA68}"/>
              </a:ext>
            </a:extLst>
          </p:cNvPr>
          <p:cNvSpPr>
            <a:spLocks noGrp="1"/>
          </p:cNvSpPr>
          <p:nvPr>
            <p:ph type="title"/>
          </p:nvPr>
        </p:nvSpPr>
        <p:spPr>
          <a:xfrm>
            <a:off x="689339" y="131197"/>
            <a:ext cx="7765322" cy="727838"/>
          </a:xfrm>
        </p:spPr>
        <p:txBody>
          <a:bodyPr/>
          <a:lstStyle/>
          <a:p>
            <a:r>
              <a:rPr lang="en-US" dirty="0"/>
              <a:t>Food Classes</a:t>
            </a:r>
            <a:endParaRPr lang="en-SG" dirty="0"/>
          </a:p>
        </p:txBody>
      </p:sp>
      <p:pic>
        <p:nvPicPr>
          <p:cNvPr id="2050" name="Picture 2" descr="Easy Chicken Quesadilla Recipe - Healthy Fitness Meals">
            <a:extLst>
              <a:ext uri="{FF2B5EF4-FFF2-40B4-BE49-F238E27FC236}">
                <a16:creationId xmlns:a16="http://schemas.microsoft.com/office/drawing/2014/main" id="{286ADC0E-60F3-3EFE-FAC5-826E54A9E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97" y="1015930"/>
            <a:ext cx="1286247"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Crème Brulée Recipe (4 Ingredients) - Simply Home Cooked">
            <a:extLst>
              <a:ext uri="{FF2B5EF4-FFF2-40B4-BE49-F238E27FC236}">
                <a16:creationId xmlns:a16="http://schemas.microsoft.com/office/drawing/2014/main" id="{A943899A-9F20-01A8-4DEA-BB5B33604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335" y="1015930"/>
            <a:ext cx="1320824"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4" name="Picture 6" descr="Classic Croque Madame - Vikalinka">
            <a:extLst>
              <a:ext uri="{FF2B5EF4-FFF2-40B4-BE49-F238E27FC236}">
                <a16:creationId xmlns:a16="http://schemas.microsoft.com/office/drawing/2014/main" id="{AE5E99F5-0B3E-1ECF-A29E-0C2B33F90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244" y="1015930"/>
            <a:ext cx="1189144"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6" name="Picture 8" descr="The Unusual History of Fish and Chips | VitalChoice Blog">
            <a:extLst>
              <a:ext uri="{FF2B5EF4-FFF2-40B4-BE49-F238E27FC236}">
                <a16:creationId xmlns:a16="http://schemas.microsoft.com/office/drawing/2014/main" id="{8B255D29-1188-F415-153A-E6C9B4EA3C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5462" y="1000247"/>
            <a:ext cx="1780141" cy="1269352"/>
          </a:xfrm>
          <a:prstGeom prst="roundRect">
            <a:avLst/>
          </a:prstGeom>
          <a:noFill/>
          <a:extLst>
            <a:ext uri="{909E8E84-426E-40DD-AFC4-6F175D3DCCD1}">
              <a14:hiddenFill xmlns:a14="http://schemas.microsoft.com/office/drawing/2010/main">
                <a:solidFill>
                  <a:srgbClr val="FFFFFF"/>
                </a:solidFill>
              </a14:hiddenFill>
            </a:ext>
          </a:extLst>
        </p:spPr>
      </p:pic>
      <p:pic>
        <p:nvPicPr>
          <p:cNvPr id="2058" name="Picture 10" descr="Pan-Seared Foie Gras – Leite's Culinaria">
            <a:extLst>
              <a:ext uri="{FF2B5EF4-FFF2-40B4-BE49-F238E27FC236}">
                <a16:creationId xmlns:a16="http://schemas.microsoft.com/office/drawing/2014/main" id="{73E7820D-F089-ADA4-0986-B75D3F3DD3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8389" y="1008088"/>
            <a:ext cx="1405072"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60" name="Picture 12" descr="Vegetable Fried Rice Recipe - Savory Experiments">
            <a:extLst>
              <a:ext uri="{FF2B5EF4-FFF2-40B4-BE49-F238E27FC236}">
                <a16:creationId xmlns:a16="http://schemas.microsoft.com/office/drawing/2014/main" id="{DFA5B566-1F42-379D-4CAD-D1CA6FFE12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396" y="2873902"/>
            <a:ext cx="1286248"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2" name="Picture 14" descr="Paella recipes | BBC Good Food">
            <a:extLst>
              <a:ext uri="{FF2B5EF4-FFF2-40B4-BE49-F238E27FC236}">
                <a16:creationId xmlns:a16="http://schemas.microsoft.com/office/drawing/2014/main" id="{3783D9BA-F6C8-95B8-7FF4-95D070C610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6911" y="2873903"/>
            <a:ext cx="1286248"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4" name="Picture 16" descr="The Ultimate Poutine Recipe">
            <a:extLst>
              <a:ext uri="{FF2B5EF4-FFF2-40B4-BE49-F238E27FC236}">
                <a16:creationId xmlns:a16="http://schemas.microsoft.com/office/drawing/2014/main" id="{7F7965CA-60EA-0CA4-4012-5177FD21A5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9920" y="2865538"/>
            <a:ext cx="1351722"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6" name="Picture 18" descr="Venison Tacos - Beyond The Chicken Coop">
            <a:extLst>
              <a:ext uri="{FF2B5EF4-FFF2-40B4-BE49-F238E27FC236}">
                <a16:creationId xmlns:a16="http://schemas.microsoft.com/office/drawing/2014/main" id="{9F2F9DC6-0DBB-9C8D-8A2E-77FAC2086C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8403" y="2881480"/>
            <a:ext cx="1405072" cy="1351722"/>
          </a:xfrm>
          <a:prstGeom prst="roundRect">
            <a:avLst/>
          </a:prstGeom>
          <a:noFill/>
          <a:extLst>
            <a:ext uri="{909E8E84-426E-40DD-AFC4-6F175D3DCCD1}">
              <a14:hiddenFill xmlns:a14="http://schemas.microsoft.com/office/drawing/2010/main">
                <a:solidFill>
                  <a:srgbClr val="FFFFFF"/>
                </a:solidFill>
              </a14:hiddenFill>
            </a:ext>
          </a:extLst>
        </p:spPr>
      </p:pic>
      <p:pic>
        <p:nvPicPr>
          <p:cNvPr id="2068" name="Picture 20" descr="Waffles Recipe - NYT Cooking">
            <a:extLst>
              <a:ext uri="{FF2B5EF4-FFF2-40B4-BE49-F238E27FC236}">
                <a16:creationId xmlns:a16="http://schemas.microsoft.com/office/drawing/2014/main" id="{80427441-0028-6AB9-1127-3E288C15CA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5461" y="2865538"/>
            <a:ext cx="1780141" cy="1351722"/>
          </a:xfrm>
          <a:prstGeom prst="roundRect">
            <a:avLst/>
          </a:prstGeom>
          <a:noFill/>
          <a:extLst>
            <a:ext uri="{909E8E84-426E-40DD-AFC4-6F175D3DCCD1}">
              <a14:hiddenFill xmlns:a14="http://schemas.microsoft.com/office/drawing/2010/main">
                <a:solidFill>
                  <a:srgbClr val="FFFFFF"/>
                </a:solidFill>
              </a14:hiddenFill>
            </a:ext>
          </a:extLst>
        </p:spPr>
      </p:pic>
      <p:sp>
        <p:nvSpPr>
          <p:cNvPr id="3" name="Google Shape;436;p18">
            <a:extLst>
              <a:ext uri="{FF2B5EF4-FFF2-40B4-BE49-F238E27FC236}">
                <a16:creationId xmlns:a16="http://schemas.microsoft.com/office/drawing/2014/main" id="{6C1B2084-FBC2-460D-9F04-D43177414BD2}"/>
              </a:ext>
            </a:extLst>
          </p:cNvPr>
          <p:cNvSpPr txBox="1"/>
          <p:nvPr/>
        </p:nvSpPr>
        <p:spPr>
          <a:xfrm>
            <a:off x="588396" y="232981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Chicken Quesadilla</a:t>
            </a:r>
            <a:endParaRPr sz="1050" dirty="0">
              <a:latin typeface="Roboto"/>
              <a:ea typeface="Roboto"/>
              <a:cs typeface="Roboto"/>
              <a:sym typeface="Roboto"/>
            </a:endParaRPr>
          </a:p>
        </p:txBody>
      </p:sp>
      <p:sp>
        <p:nvSpPr>
          <p:cNvPr id="4" name="Google Shape;436;p18">
            <a:extLst>
              <a:ext uri="{FF2B5EF4-FFF2-40B4-BE49-F238E27FC236}">
                <a16:creationId xmlns:a16="http://schemas.microsoft.com/office/drawing/2014/main" id="{51347603-5CCD-5A79-97CD-5A54AA35703C}"/>
              </a:ext>
            </a:extLst>
          </p:cNvPr>
          <p:cNvSpPr txBox="1"/>
          <p:nvPr/>
        </p:nvSpPr>
        <p:spPr>
          <a:xfrm>
            <a:off x="2082335" y="234878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Crème </a:t>
            </a:r>
            <a:r>
              <a:rPr lang="en-SG" sz="1050" dirty="0" err="1">
                <a:latin typeface="Roboto"/>
                <a:ea typeface="Roboto"/>
                <a:cs typeface="Roboto"/>
                <a:sym typeface="Roboto"/>
              </a:rPr>
              <a:t>Brulee</a:t>
            </a:r>
            <a:endParaRPr sz="1050" dirty="0">
              <a:latin typeface="Roboto"/>
              <a:ea typeface="Roboto"/>
              <a:cs typeface="Roboto"/>
              <a:sym typeface="Roboto"/>
            </a:endParaRPr>
          </a:p>
        </p:txBody>
      </p:sp>
      <p:sp>
        <p:nvSpPr>
          <p:cNvPr id="5" name="Google Shape;436;p18">
            <a:extLst>
              <a:ext uri="{FF2B5EF4-FFF2-40B4-BE49-F238E27FC236}">
                <a16:creationId xmlns:a16="http://schemas.microsoft.com/office/drawing/2014/main" id="{72064085-6705-4ACB-6739-67D881FA7018}"/>
              </a:ext>
            </a:extLst>
          </p:cNvPr>
          <p:cNvSpPr txBox="1"/>
          <p:nvPr/>
        </p:nvSpPr>
        <p:spPr>
          <a:xfrm>
            <a:off x="7005120" y="234458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Fish And Chips</a:t>
            </a:r>
            <a:endParaRPr sz="1050" dirty="0">
              <a:latin typeface="Roboto"/>
              <a:ea typeface="Roboto"/>
              <a:cs typeface="Roboto"/>
              <a:sym typeface="Roboto"/>
            </a:endParaRPr>
          </a:p>
        </p:txBody>
      </p:sp>
      <p:sp>
        <p:nvSpPr>
          <p:cNvPr id="6" name="Google Shape;436;p18">
            <a:extLst>
              <a:ext uri="{FF2B5EF4-FFF2-40B4-BE49-F238E27FC236}">
                <a16:creationId xmlns:a16="http://schemas.microsoft.com/office/drawing/2014/main" id="{3A08D895-79DB-0F44-B816-389017B845DC}"/>
              </a:ext>
            </a:extLst>
          </p:cNvPr>
          <p:cNvSpPr txBox="1"/>
          <p:nvPr/>
        </p:nvSpPr>
        <p:spPr>
          <a:xfrm>
            <a:off x="5212637" y="234878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Foie Gras</a:t>
            </a:r>
            <a:endParaRPr sz="1050" dirty="0">
              <a:latin typeface="Roboto"/>
              <a:ea typeface="Roboto"/>
              <a:cs typeface="Roboto"/>
              <a:sym typeface="Roboto"/>
            </a:endParaRPr>
          </a:p>
        </p:txBody>
      </p:sp>
      <p:sp>
        <p:nvSpPr>
          <p:cNvPr id="7" name="Google Shape;436;p18">
            <a:extLst>
              <a:ext uri="{FF2B5EF4-FFF2-40B4-BE49-F238E27FC236}">
                <a16:creationId xmlns:a16="http://schemas.microsoft.com/office/drawing/2014/main" id="{6F65C25F-02E7-123E-5E3D-2795121D2B33}"/>
              </a:ext>
            </a:extLst>
          </p:cNvPr>
          <p:cNvSpPr txBox="1"/>
          <p:nvPr/>
        </p:nvSpPr>
        <p:spPr>
          <a:xfrm>
            <a:off x="3599920" y="2350691"/>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Croque Madame</a:t>
            </a:r>
            <a:endParaRPr sz="1050" dirty="0">
              <a:latin typeface="Roboto"/>
              <a:ea typeface="Roboto"/>
              <a:cs typeface="Roboto"/>
              <a:sym typeface="Roboto"/>
            </a:endParaRPr>
          </a:p>
        </p:txBody>
      </p:sp>
      <p:sp>
        <p:nvSpPr>
          <p:cNvPr id="8" name="Google Shape;436;p18">
            <a:extLst>
              <a:ext uri="{FF2B5EF4-FFF2-40B4-BE49-F238E27FC236}">
                <a16:creationId xmlns:a16="http://schemas.microsoft.com/office/drawing/2014/main" id="{143000D7-448E-36CF-8073-041E638F5119}"/>
              </a:ext>
            </a:extLst>
          </p:cNvPr>
          <p:cNvSpPr txBox="1"/>
          <p:nvPr/>
        </p:nvSpPr>
        <p:spPr>
          <a:xfrm>
            <a:off x="7061665" y="425779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Waffles</a:t>
            </a:r>
            <a:endParaRPr sz="1050" dirty="0">
              <a:latin typeface="Roboto"/>
              <a:ea typeface="Roboto"/>
              <a:cs typeface="Roboto"/>
              <a:sym typeface="Roboto"/>
            </a:endParaRPr>
          </a:p>
        </p:txBody>
      </p:sp>
      <p:sp>
        <p:nvSpPr>
          <p:cNvPr id="9" name="Google Shape;436;p18">
            <a:extLst>
              <a:ext uri="{FF2B5EF4-FFF2-40B4-BE49-F238E27FC236}">
                <a16:creationId xmlns:a16="http://schemas.microsoft.com/office/drawing/2014/main" id="{D27012DC-0E9A-48BB-7980-5D264EF2AB9D}"/>
              </a:ext>
            </a:extLst>
          </p:cNvPr>
          <p:cNvSpPr txBox="1"/>
          <p:nvPr/>
        </p:nvSpPr>
        <p:spPr>
          <a:xfrm>
            <a:off x="5222820" y="428227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Tacos</a:t>
            </a:r>
            <a:endParaRPr sz="1050" dirty="0">
              <a:latin typeface="Roboto"/>
              <a:ea typeface="Roboto"/>
              <a:cs typeface="Roboto"/>
              <a:sym typeface="Roboto"/>
            </a:endParaRPr>
          </a:p>
        </p:txBody>
      </p:sp>
      <p:sp>
        <p:nvSpPr>
          <p:cNvPr id="10" name="Google Shape;436;p18">
            <a:extLst>
              <a:ext uri="{FF2B5EF4-FFF2-40B4-BE49-F238E27FC236}">
                <a16:creationId xmlns:a16="http://schemas.microsoft.com/office/drawing/2014/main" id="{471320E0-DD4B-A7E1-D65D-65FDA4566783}"/>
              </a:ext>
            </a:extLst>
          </p:cNvPr>
          <p:cNvSpPr txBox="1"/>
          <p:nvPr/>
        </p:nvSpPr>
        <p:spPr>
          <a:xfrm>
            <a:off x="3631404" y="428674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Poutine</a:t>
            </a:r>
            <a:endParaRPr sz="1050" dirty="0">
              <a:latin typeface="Roboto"/>
              <a:ea typeface="Roboto"/>
              <a:cs typeface="Roboto"/>
              <a:sym typeface="Roboto"/>
            </a:endParaRPr>
          </a:p>
        </p:txBody>
      </p:sp>
      <p:sp>
        <p:nvSpPr>
          <p:cNvPr id="11" name="Google Shape;436;p18">
            <a:extLst>
              <a:ext uri="{FF2B5EF4-FFF2-40B4-BE49-F238E27FC236}">
                <a16:creationId xmlns:a16="http://schemas.microsoft.com/office/drawing/2014/main" id="{0785E58E-B3E4-9F92-252A-9D5EC3FEBE15}"/>
              </a:ext>
            </a:extLst>
          </p:cNvPr>
          <p:cNvSpPr txBox="1"/>
          <p:nvPr/>
        </p:nvSpPr>
        <p:spPr>
          <a:xfrm>
            <a:off x="2082335" y="428086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Paella</a:t>
            </a:r>
            <a:endParaRPr sz="1050" dirty="0">
              <a:latin typeface="Roboto"/>
              <a:ea typeface="Roboto"/>
              <a:cs typeface="Roboto"/>
              <a:sym typeface="Roboto"/>
            </a:endParaRPr>
          </a:p>
        </p:txBody>
      </p:sp>
      <p:sp>
        <p:nvSpPr>
          <p:cNvPr id="12" name="Google Shape;436;p18">
            <a:extLst>
              <a:ext uri="{FF2B5EF4-FFF2-40B4-BE49-F238E27FC236}">
                <a16:creationId xmlns:a16="http://schemas.microsoft.com/office/drawing/2014/main" id="{A1E13641-0C74-B9DA-C5E5-AA4A5C5A2B68}"/>
              </a:ext>
            </a:extLst>
          </p:cNvPr>
          <p:cNvSpPr txBox="1"/>
          <p:nvPr/>
        </p:nvSpPr>
        <p:spPr>
          <a:xfrm>
            <a:off x="584002" y="425779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Fried Rice</a:t>
            </a:r>
            <a:endParaRPr sz="1050" dirty="0">
              <a:latin typeface="Roboto"/>
              <a:ea typeface="Roboto"/>
              <a:cs typeface="Roboto"/>
              <a:sym typeface="Roboto"/>
            </a:endParaRPr>
          </a:p>
        </p:txBody>
      </p:sp>
    </p:spTree>
    <p:extLst>
      <p:ext uri="{BB962C8B-B14F-4D97-AF65-F5344CB8AC3E}">
        <p14:creationId xmlns:p14="http://schemas.microsoft.com/office/powerpoint/2010/main" val="189433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269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Baseline Model</a:t>
            </a:r>
            <a:endParaRPr dirty="0"/>
          </a:p>
        </p:txBody>
      </p:sp>
      <p:pic>
        <p:nvPicPr>
          <p:cNvPr id="7" name="Picture 6">
            <a:extLst>
              <a:ext uri="{FF2B5EF4-FFF2-40B4-BE49-F238E27FC236}">
                <a16:creationId xmlns:a16="http://schemas.microsoft.com/office/drawing/2014/main" id="{29AFE3E4-7E18-C42B-97EF-D29BFCA3A6FF}"/>
              </a:ext>
            </a:extLst>
          </p:cNvPr>
          <p:cNvPicPr>
            <a:picLocks noChangeAspect="1"/>
          </p:cNvPicPr>
          <p:nvPr/>
        </p:nvPicPr>
        <p:blipFill>
          <a:blip r:embed="rId3"/>
          <a:stretch>
            <a:fillRect/>
          </a:stretch>
        </p:blipFill>
        <p:spPr>
          <a:xfrm>
            <a:off x="596347" y="836098"/>
            <a:ext cx="3348402" cy="3537120"/>
          </a:xfrm>
          <a:prstGeom prst="rect">
            <a:avLst/>
          </a:prstGeom>
        </p:spPr>
      </p:pic>
      <p:grpSp>
        <p:nvGrpSpPr>
          <p:cNvPr id="9" name="Google Shape;418;p18">
            <a:extLst>
              <a:ext uri="{FF2B5EF4-FFF2-40B4-BE49-F238E27FC236}">
                <a16:creationId xmlns:a16="http://schemas.microsoft.com/office/drawing/2014/main" id="{3EC6706A-FD85-F493-C215-4CE5672FA4C6}"/>
              </a:ext>
            </a:extLst>
          </p:cNvPr>
          <p:cNvGrpSpPr/>
          <p:nvPr/>
        </p:nvGrpSpPr>
        <p:grpSpPr>
          <a:xfrm>
            <a:off x="4152895" y="1600842"/>
            <a:ext cx="4816861" cy="650100"/>
            <a:chOff x="3961063" y="1231575"/>
            <a:chExt cx="4725887" cy="650100"/>
          </a:xfrm>
        </p:grpSpPr>
        <p:sp>
          <p:nvSpPr>
            <p:cNvPr id="11" name="Google Shape;419;p18">
              <a:extLst>
                <a:ext uri="{FF2B5EF4-FFF2-40B4-BE49-F238E27FC236}">
                  <a16:creationId xmlns:a16="http://schemas.microsoft.com/office/drawing/2014/main" id="{A6C3D5E2-C01F-1444-FD08-CA239B4F0BA3}"/>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p18">
              <a:extLst>
                <a:ext uri="{FF2B5EF4-FFF2-40B4-BE49-F238E27FC236}">
                  <a16:creationId xmlns:a16="http://schemas.microsoft.com/office/drawing/2014/main" id="{3B22CFF2-225E-2690-6ED3-024D4691A395}"/>
                </a:ext>
              </a:extLst>
            </p:cNvPr>
            <p:cNvSpPr/>
            <p:nvPr/>
          </p:nvSpPr>
          <p:spPr>
            <a:xfrm>
              <a:off x="3961063" y="1272976"/>
              <a:ext cx="1648626" cy="5740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421;p18">
            <a:extLst>
              <a:ext uri="{FF2B5EF4-FFF2-40B4-BE49-F238E27FC236}">
                <a16:creationId xmlns:a16="http://schemas.microsoft.com/office/drawing/2014/main" id="{41901C43-6E05-86CD-28F2-C1B37F2FA2A6}"/>
              </a:ext>
            </a:extLst>
          </p:cNvPr>
          <p:cNvGrpSpPr/>
          <p:nvPr/>
        </p:nvGrpSpPr>
        <p:grpSpPr>
          <a:xfrm>
            <a:off x="4084770" y="1744924"/>
            <a:ext cx="4707349" cy="342351"/>
            <a:chOff x="3915979" y="1390738"/>
            <a:chExt cx="4618444" cy="342351"/>
          </a:xfrm>
        </p:grpSpPr>
        <p:sp>
          <p:nvSpPr>
            <p:cNvPr id="14" name="Google Shape;422;p18">
              <a:extLst>
                <a:ext uri="{FF2B5EF4-FFF2-40B4-BE49-F238E27FC236}">
                  <a16:creationId xmlns:a16="http://schemas.microsoft.com/office/drawing/2014/main" id="{C32E3975-CCB9-D5B4-8C4A-2B68387C3CCB}"/>
                </a:ext>
              </a:extLst>
            </p:cNvPr>
            <p:cNvSpPr txBox="1"/>
            <p:nvPr/>
          </p:nvSpPr>
          <p:spPr>
            <a:xfrm>
              <a:off x="5525736" y="1390738"/>
              <a:ext cx="30086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Test Data Preprocessing</a:t>
              </a:r>
              <a:endParaRPr sz="1400" dirty="0">
                <a:latin typeface="Roboto"/>
                <a:ea typeface="Roboto"/>
                <a:cs typeface="Roboto"/>
                <a:sym typeface="Roboto"/>
              </a:endParaRPr>
            </a:p>
          </p:txBody>
        </p:sp>
        <p:sp>
          <p:nvSpPr>
            <p:cNvPr id="15" name="Google Shape;423;p18">
              <a:extLst>
                <a:ext uri="{FF2B5EF4-FFF2-40B4-BE49-F238E27FC236}">
                  <a16:creationId xmlns:a16="http://schemas.microsoft.com/office/drawing/2014/main" id="{4A906FA4-2280-4707-2019-727292E627D4}"/>
                </a:ext>
              </a:extLst>
            </p:cNvPr>
            <p:cNvSpPr txBox="1"/>
            <p:nvPr/>
          </p:nvSpPr>
          <p:spPr>
            <a:xfrm>
              <a:off x="3915979" y="1401289"/>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Test</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6" name="Google Shape;432;p18">
            <a:extLst>
              <a:ext uri="{FF2B5EF4-FFF2-40B4-BE49-F238E27FC236}">
                <a16:creationId xmlns:a16="http://schemas.microsoft.com/office/drawing/2014/main" id="{5E4BBC51-66F8-5400-5EDC-B0A9FBD449B0}"/>
              </a:ext>
            </a:extLst>
          </p:cNvPr>
          <p:cNvGrpSpPr/>
          <p:nvPr/>
        </p:nvGrpSpPr>
        <p:grpSpPr>
          <a:xfrm>
            <a:off x="4152895" y="2502289"/>
            <a:ext cx="4799267" cy="574073"/>
            <a:chOff x="3961063" y="2234725"/>
            <a:chExt cx="4725887" cy="650100"/>
          </a:xfrm>
        </p:grpSpPr>
        <p:sp>
          <p:nvSpPr>
            <p:cNvPr id="17" name="Google Shape;433;p18">
              <a:extLst>
                <a:ext uri="{FF2B5EF4-FFF2-40B4-BE49-F238E27FC236}">
                  <a16:creationId xmlns:a16="http://schemas.microsoft.com/office/drawing/2014/main" id="{941819CA-4591-349B-40B1-7017844311C7}"/>
                </a:ext>
              </a:extLst>
            </p:cNvPr>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4;p18">
              <a:extLst>
                <a:ext uri="{FF2B5EF4-FFF2-40B4-BE49-F238E27FC236}">
                  <a16:creationId xmlns:a16="http://schemas.microsoft.com/office/drawing/2014/main" id="{23550BFB-A52C-DE52-60ED-D07A4F93BF19}"/>
                </a:ext>
              </a:extLst>
            </p:cNvPr>
            <p:cNvSpPr/>
            <p:nvPr/>
          </p:nvSpPr>
          <p:spPr>
            <a:xfrm>
              <a:off x="3961063" y="2268526"/>
              <a:ext cx="2130000" cy="5816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435;p18">
            <a:extLst>
              <a:ext uri="{FF2B5EF4-FFF2-40B4-BE49-F238E27FC236}">
                <a16:creationId xmlns:a16="http://schemas.microsoft.com/office/drawing/2014/main" id="{12103D0B-639B-4804-AB82-FD6BC5DE3F53}"/>
              </a:ext>
            </a:extLst>
          </p:cNvPr>
          <p:cNvGrpSpPr/>
          <p:nvPr/>
        </p:nvGrpSpPr>
        <p:grpSpPr>
          <a:xfrm>
            <a:off x="4313284" y="2594211"/>
            <a:ext cx="4478835" cy="320361"/>
            <a:chOff x="4147695" y="2202243"/>
            <a:chExt cx="4410355" cy="362788"/>
          </a:xfrm>
        </p:grpSpPr>
        <p:sp>
          <p:nvSpPr>
            <p:cNvPr id="21" name="Google Shape;436;p18">
              <a:extLst>
                <a:ext uri="{FF2B5EF4-FFF2-40B4-BE49-F238E27FC236}">
                  <a16:creationId xmlns:a16="http://schemas.microsoft.com/office/drawing/2014/main" id="{AA9872D2-4FC7-7A15-9E4A-B2D0D978A96E}"/>
                </a:ext>
              </a:extLst>
            </p:cNvPr>
            <p:cNvSpPr txBox="1"/>
            <p:nvPr/>
          </p:nvSpPr>
          <p:spPr>
            <a:xfrm>
              <a:off x="6175045" y="2202243"/>
              <a:ext cx="238300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Evaluate Performance of More Complex Models</a:t>
              </a:r>
              <a:endParaRPr sz="1400" dirty="0">
                <a:latin typeface="Roboto"/>
                <a:ea typeface="Roboto"/>
                <a:cs typeface="Roboto"/>
                <a:sym typeface="Roboto"/>
              </a:endParaRPr>
            </a:p>
          </p:txBody>
        </p:sp>
        <p:sp>
          <p:nvSpPr>
            <p:cNvPr id="22" name="Google Shape;437;p18">
              <a:extLst>
                <a:ext uri="{FF2B5EF4-FFF2-40B4-BE49-F238E27FC236}">
                  <a16:creationId xmlns:a16="http://schemas.microsoft.com/office/drawing/2014/main" id="{43ACC8B6-781D-AD4B-3E21-49156E8C19B5}"/>
                </a:ext>
              </a:extLst>
            </p:cNvPr>
            <p:cNvSpPr txBox="1"/>
            <p:nvPr/>
          </p:nvSpPr>
          <p:spPr>
            <a:xfrm>
              <a:off x="4147695" y="2233225"/>
              <a:ext cx="1782300" cy="3318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Reference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23" name="Google Shape;422;p18">
            <a:extLst>
              <a:ext uri="{FF2B5EF4-FFF2-40B4-BE49-F238E27FC236}">
                <a16:creationId xmlns:a16="http://schemas.microsoft.com/office/drawing/2014/main" id="{45985CEE-BFE2-BD08-9B7D-1DC949D46912}"/>
              </a:ext>
            </a:extLst>
          </p:cNvPr>
          <p:cNvSpPr txBox="1"/>
          <p:nvPr/>
        </p:nvSpPr>
        <p:spPr>
          <a:xfrm>
            <a:off x="1208598" y="4481943"/>
            <a:ext cx="194737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Baseline Architecture</a:t>
            </a:r>
            <a:endParaRPr sz="1400"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684081" y="21279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2141" name="Google Shape;2141;p41"/>
          <p:cNvSpPr/>
          <p:nvPr/>
        </p:nvSpPr>
        <p:spPr>
          <a:xfrm>
            <a:off x="5533949" y="115742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41"/>
          <p:cNvGrpSpPr/>
          <p:nvPr/>
        </p:nvGrpSpPr>
        <p:grpSpPr>
          <a:xfrm>
            <a:off x="752183" y="1157425"/>
            <a:ext cx="2200642" cy="682800"/>
            <a:chOff x="447458" y="2574463"/>
            <a:chExt cx="2200642" cy="682800"/>
          </a:xfrm>
        </p:grpSpPr>
        <p:sp>
          <p:nvSpPr>
            <p:cNvPr id="2144" name="Google Shape;2144;p41"/>
            <p:cNvSpPr txBox="1"/>
            <p:nvPr/>
          </p:nvSpPr>
          <p:spPr>
            <a:xfrm>
              <a:off x="447458" y="2745150"/>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Data Splitting</a:t>
              </a:r>
              <a:endParaRPr sz="1800" b="1" dirty="0">
                <a:latin typeface="Fira Sans Black" panose="020B0A03050000020004" pitchFamily="34" charset="0"/>
                <a:ea typeface="Fira Sans Extra Condensed"/>
                <a:cs typeface="Fira Sans Extra Condensed"/>
                <a:sym typeface="Fira Sans Extra Condensed"/>
              </a:endParaRPr>
            </a:p>
          </p:txBody>
        </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3" y="1087500"/>
            <a:ext cx="2190902" cy="752725"/>
            <a:chOff x="457198" y="3982963"/>
            <a:chExt cx="2190902" cy="752725"/>
          </a:xfrm>
        </p:grpSpPr>
        <p:sp>
          <p:nvSpPr>
            <p:cNvPr id="2149" name="Google Shape;2149;p41"/>
            <p:cNvSpPr txBox="1"/>
            <p:nvPr/>
          </p:nvSpPr>
          <p:spPr>
            <a:xfrm>
              <a:off x="457198" y="3982963"/>
              <a:ext cx="2057400" cy="7278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Data Augmentation</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41"/>
          <p:cNvGrpSpPr/>
          <p:nvPr/>
        </p:nvGrpSpPr>
        <p:grpSpPr>
          <a:xfrm flipH="1">
            <a:off x="2190801" y="2219569"/>
            <a:ext cx="4762569" cy="2450834"/>
            <a:chOff x="2190801" y="2219569"/>
            <a:chExt cx="4762569" cy="2450834"/>
          </a:xfrm>
        </p:grpSpPr>
        <p:sp>
          <p:nvSpPr>
            <p:cNvPr id="2153" name="Google Shape;2153;p41"/>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7550" cy="1163136"/>
          </a:xfrm>
          <a:prstGeom prst="bentConnector2">
            <a:avLst/>
          </a:prstGeom>
          <a:noFill/>
          <a:ln w="9525" cap="flat" cmpd="sng">
            <a:solidFill>
              <a:schemeClr val="accent1"/>
            </a:solidFill>
            <a:prstDash val="solid"/>
            <a:round/>
            <a:headEnd type="none" w="med" len="med"/>
            <a:tailEnd type="oval" w="med" len="med"/>
          </a:ln>
        </p:spPr>
      </p:cxnSp>
      <p:cxnSp>
        <p:nvCxnSpPr>
          <p:cNvPr id="2187" name="Google Shape;2187;p41"/>
          <p:cNvCxnSpPr>
            <a:stCxn id="2141" idx="3"/>
            <a:endCxn id="2184" idx="2"/>
          </p:cNvCxnSpPr>
          <p:nvPr/>
        </p:nvCxnSpPr>
        <p:spPr>
          <a:xfrm flipH="1">
            <a:off x="5237550" y="1498825"/>
            <a:ext cx="429900" cy="1037700"/>
          </a:xfrm>
          <a:prstGeom prst="bentConnector4">
            <a:avLst>
              <a:gd name="adj1" fmla="val -55391"/>
              <a:gd name="adj2" fmla="val 66451"/>
            </a:avLst>
          </a:prstGeom>
          <a:noFill/>
          <a:ln w="9525" cap="flat" cmpd="sng">
            <a:solidFill>
              <a:schemeClr val="accent2"/>
            </a:solidFill>
            <a:prstDash val="solid"/>
            <a:round/>
            <a:headEnd type="none" w="med" len="med"/>
            <a:tailEnd type="oval" w="med" len="med"/>
          </a:ln>
        </p:spPr>
      </p:cxnSp>
      <p:cxnSp>
        <p:nvCxnSpPr>
          <p:cNvPr id="2188" name="Google Shape;2188;p41"/>
          <p:cNvCxnSpPr>
            <a:stCxn id="2151" idx="3"/>
            <a:endCxn id="2185" idx="4"/>
          </p:cNvCxnSpPr>
          <p:nvPr/>
        </p:nvCxnSpPr>
        <p:spPr>
          <a:xfrm flipH="1">
            <a:off x="6368775" y="1498825"/>
            <a:ext cx="2013300" cy="1112700"/>
          </a:xfrm>
          <a:prstGeom prst="bentConnector3">
            <a:avLst>
              <a:gd name="adj1" fmla="val -11828"/>
            </a:avLst>
          </a:prstGeom>
          <a:noFill/>
          <a:ln w="9525" cap="flat" cmpd="sng">
            <a:solidFill>
              <a:schemeClr val="accent5"/>
            </a:solidFill>
            <a:prstDash val="solid"/>
            <a:round/>
            <a:headEnd type="none" w="med" len="med"/>
            <a:tailEnd type="oval" w="med" len="med"/>
          </a:ln>
        </p:spPr>
      </p:cxnSp>
      <p:sp>
        <p:nvSpPr>
          <p:cNvPr id="2" name="Google Shape;2144;p41">
            <a:extLst>
              <a:ext uri="{FF2B5EF4-FFF2-40B4-BE49-F238E27FC236}">
                <a16:creationId xmlns:a16="http://schemas.microsoft.com/office/drawing/2014/main" id="{40941FD7-3DE4-4953-97E6-D077BDD89B62}"/>
              </a:ext>
            </a:extLst>
          </p:cNvPr>
          <p:cNvSpPr txBox="1"/>
          <p:nvPr/>
        </p:nvSpPr>
        <p:spPr>
          <a:xfrm>
            <a:off x="3174255" y="1305874"/>
            <a:ext cx="24211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Image Size</a:t>
            </a:r>
            <a:endParaRPr sz="1800" b="1" dirty="0">
              <a:latin typeface="Fira Sans Black" panose="020B0A03050000020004" pitchFamily="34" charset="0"/>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4E17-6B8B-F919-0C98-7DEEFFDFCC77}"/>
              </a:ext>
            </a:extLst>
          </p:cNvPr>
          <p:cNvSpPr>
            <a:spLocks noGrp="1"/>
          </p:cNvSpPr>
          <p:nvPr>
            <p:ph type="title"/>
          </p:nvPr>
        </p:nvSpPr>
        <p:spPr>
          <a:xfrm>
            <a:off x="689339" y="242515"/>
            <a:ext cx="7765322" cy="489005"/>
          </a:xfrm>
        </p:spPr>
        <p:txBody>
          <a:bodyPr>
            <a:normAutofit fontScale="90000"/>
          </a:bodyPr>
          <a:lstStyle/>
          <a:p>
            <a:r>
              <a:rPr lang="en-US" dirty="0"/>
              <a:t>Data Split Test</a:t>
            </a:r>
            <a:endParaRPr lang="en-SG" dirty="0"/>
          </a:p>
        </p:txBody>
      </p:sp>
      <p:pic>
        <p:nvPicPr>
          <p:cNvPr id="8" name="Picture 7">
            <a:extLst>
              <a:ext uri="{FF2B5EF4-FFF2-40B4-BE49-F238E27FC236}">
                <a16:creationId xmlns:a16="http://schemas.microsoft.com/office/drawing/2014/main" id="{AE75662E-ECA6-4E57-25DE-529501B61392}"/>
              </a:ext>
            </a:extLst>
          </p:cNvPr>
          <p:cNvPicPr>
            <a:picLocks noChangeAspect="1"/>
          </p:cNvPicPr>
          <p:nvPr/>
        </p:nvPicPr>
        <p:blipFill>
          <a:blip r:embed="rId3"/>
          <a:stretch>
            <a:fillRect/>
          </a:stretch>
        </p:blipFill>
        <p:spPr>
          <a:xfrm>
            <a:off x="2979795" y="858739"/>
            <a:ext cx="3184410" cy="1467792"/>
          </a:xfrm>
          <a:prstGeom prst="rect">
            <a:avLst/>
          </a:prstGeom>
        </p:spPr>
      </p:pic>
      <p:pic>
        <p:nvPicPr>
          <p:cNvPr id="10" name="Picture 9">
            <a:extLst>
              <a:ext uri="{FF2B5EF4-FFF2-40B4-BE49-F238E27FC236}">
                <a16:creationId xmlns:a16="http://schemas.microsoft.com/office/drawing/2014/main" id="{2BEEADCC-D1A8-5237-4AA0-2BC4D8AF44A5}"/>
              </a:ext>
            </a:extLst>
          </p:cNvPr>
          <p:cNvPicPr>
            <a:picLocks noChangeAspect="1"/>
          </p:cNvPicPr>
          <p:nvPr/>
        </p:nvPicPr>
        <p:blipFill>
          <a:blip r:embed="rId4"/>
          <a:stretch>
            <a:fillRect/>
          </a:stretch>
        </p:blipFill>
        <p:spPr>
          <a:xfrm>
            <a:off x="596345" y="3047557"/>
            <a:ext cx="3184410" cy="1467793"/>
          </a:xfrm>
          <a:prstGeom prst="rect">
            <a:avLst/>
          </a:prstGeom>
        </p:spPr>
      </p:pic>
      <p:pic>
        <p:nvPicPr>
          <p:cNvPr id="12" name="Picture 11">
            <a:extLst>
              <a:ext uri="{FF2B5EF4-FFF2-40B4-BE49-F238E27FC236}">
                <a16:creationId xmlns:a16="http://schemas.microsoft.com/office/drawing/2014/main" id="{51CD5C58-05DD-2AFF-3E02-A08BECBBB99A}"/>
              </a:ext>
            </a:extLst>
          </p:cNvPr>
          <p:cNvPicPr>
            <a:picLocks noChangeAspect="1"/>
          </p:cNvPicPr>
          <p:nvPr/>
        </p:nvPicPr>
        <p:blipFill>
          <a:blip r:embed="rId5"/>
          <a:stretch>
            <a:fillRect/>
          </a:stretch>
        </p:blipFill>
        <p:spPr>
          <a:xfrm>
            <a:off x="5363246" y="3047557"/>
            <a:ext cx="3412028" cy="1467793"/>
          </a:xfrm>
          <a:prstGeom prst="rect">
            <a:avLst/>
          </a:prstGeom>
        </p:spPr>
      </p:pic>
      <p:sp>
        <p:nvSpPr>
          <p:cNvPr id="16" name="TextBox 15">
            <a:extLst>
              <a:ext uri="{FF2B5EF4-FFF2-40B4-BE49-F238E27FC236}">
                <a16:creationId xmlns:a16="http://schemas.microsoft.com/office/drawing/2014/main" id="{F9CE1852-B50A-7701-0181-3FA9F9EA88E8}"/>
              </a:ext>
            </a:extLst>
          </p:cNvPr>
          <p:cNvSpPr txBox="1"/>
          <p:nvPr/>
        </p:nvSpPr>
        <p:spPr>
          <a:xfrm>
            <a:off x="3641698" y="2399693"/>
            <a:ext cx="2004747" cy="338554"/>
          </a:xfrm>
          <a:prstGeom prst="rect">
            <a:avLst/>
          </a:prstGeom>
          <a:noFill/>
        </p:spPr>
        <p:txBody>
          <a:bodyPr wrap="square" rtlCol="0">
            <a:spAutoFit/>
          </a:bodyPr>
          <a:lstStyle/>
          <a:p>
            <a:r>
              <a:rPr lang="en-US" sz="1600" dirty="0"/>
              <a:t>Default Split:75:20:5 </a:t>
            </a:r>
            <a:endParaRPr lang="en-SG" sz="1600" dirty="0"/>
          </a:p>
        </p:txBody>
      </p:sp>
      <p:sp>
        <p:nvSpPr>
          <p:cNvPr id="17" name="TextBox 16">
            <a:extLst>
              <a:ext uri="{FF2B5EF4-FFF2-40B4-BE49-F238E27FC236}">
                <a16:creationId xmlns:a16="http://schemas.microsoft.com/office/drawing/2014/main" id="{5DA02515-718D-7D3A-611C-43E9E946D73A}"/>
              </a:ext>
            </a:extLst>
          </p:cNvPr>
          <p:cNvSpPr txBox="1"/>
          <p:nvPr/>
        </p:nvSpPr>
        <p:spPr>
          <a:xfrm>
            <a:off x="1397304" y="4588512"/>
            <a:ext cx="1582491" cy="338554"/>
          </a:xfrm>
          <a:prstGeom prst="rect">
            <a:avLst/>
          </a:prstGeom>
          <a:noFill/>
        </p:spPr>
        <p:txBody>
          <a:bodyPr wrap="square" rtlCol="0">
            <a:spAutoFit/>
          </a:bodyPr>
          <a:lstStyle/>
          <a:p>
            <a:pPr algn="ctr"/>
            <a:r>
              <a:rPr lang="en-US" sz="1600" dirty="0"/>
              <a:t>Test 1: 80:10:10</a:t>
            </a:r>
            <a:endParaRPr lang="en-SG" sz="1600" dirty="0"/>
          </a:p>
        </p:txBody>
      </p:sp>
      <p:sp>
        <p:nvSpPr>
          <p:cNvPr id="18" name="TextBox 17">
            <a:extLst>
              <a:ext uri="{FF2B5EF4-FFF2-40B4-BE49-F238E27FC236}">
                <a16:creationId xmlns:a16="http://schemas.microsoft.com/office/drawing/2014/main" id="{BCFBB303-61CA-4944-EE36-4BFC1A4E7819}"/>
              </a:ext>
            </a:extLst>
          </p:cNvPr>
          <p:cNvSpPr txBox="1"/>
          <p:nvPr/>
        </p:nvSpPr>
        <p:spPr>
          <a:xfrm>
            <a:off x="6487464" y="4588512"/>
            <a:ext cx="1582491" cy="338554"/>
          </a:xfrm>
          <a:prstGeom prst="rect">
            <a:avLst/>
          </a:prstGeom>
          <a:noFill/>
        </p:spPr>
        <p:txBody>
          <a:bodyPr wrap="square" rtlCol="0">
            <a:spAutoFit/>
          </a:bodyPr>
          <a:lstStyle/>
          <a:p>
            <a:pPr algn="ctr"/>
            <a:r>
              <a:rPr lang="en-US" sz="1600" dirty="0"/>
              <a:t>Test 2: 85:10:5</a:t>
            </a:r>
            <a:endParaRPr lang="en-SG" sz="1600" dirty="0"/>
          </a:p>
        </p:txBody>
      </p:sp>
      <p:pic>
        <p:nvPicPr>
          <p:cNvPr id="19" name="Picture 18">
            <a:extLst>
              <a:ext uri="{FF2B5EF4-FFF2-40B4-BE49-F238E27FC236}">
                <a16:creationId xmlns:a16="http://schemas.microsoft.com/office/drawing/2014/main" id="{28C2B73A-16F6-DB37-3715-2E48060C8C57}"/>
              </a:ext>
            </a:extLst>
          </p:cNvPr>
          <p:cNvPicPr>
            <a:picLocks noChangeAspect="1"/>
          </p:cNvPicPr>
          <p:nvPr/>
        </p:nvPicPr>
        <p:blipFill>
          <a:blip r:embed="rId6"/>
          <a:stretch>
            <a:fillRect/>
          </a:stretch>
        </p:blipFill>
        <p:spPr>
          <a:xfrm>
            <a:off x="5917717" y="418720"/>
            <a:ext cx="625599" cy="625599"/>
          </a:xfrm>
          <a:prstGeom prst="rect">
            <a:avLst/>
          </a:prstGeom>
        </p:spPr>
      </p:pic>
      <p:pic>
        <p:nvPicPr>
          <p:cNvPr id="20" name="Picture 19">
            <a:extLst>
              <a:ext uri="{FF2B5EF4-FFF2-40B4-BE49-F238E27FC236}">
                <a16:creationId xmlns:a16="http://schemas.microsoft.com/office/drawing/2014/main" id="{FE339EFF-54E3-A8A5-2392-7E5217B5EDC9}"/>
              </a:ext>
            </a:extLst>
          </p:cNvPr>
          <p:cNvPicPr>
            <a:picLocks noChangeAspect="1"/>
          </p:cNvPicPr>
          <p:nvPr/>
        </p:nvPicPr>
        <p:blipFill>
          <a:blip r:embed="rId7"/>
          <a:stretch>
            <a:fillRect/>
          </a:stretch>
        </p:blipFill>
        <p:spPr>
          <a:xfrm>
            <a:off x="63740" y="2568970"/>
            <a:ext cx="625599" cy="625599"/>
          </a:xfrm>
          <a:prstGeom prst="rect">
            <a:avLst/>
          </a:prstGeom>
        </p:spPr>
      </p:pic>
      <p:pic>
        <p:nvPicPr>
          <p:cNvPr id="21" name="Picture 20">
            <a:extLst>
              <a:ext uri="{FF2B5EF4-FFF2-40B4-BE49-F238E27FC236}">
                <a16:creationId xmlns:a16="http://schemas.microsoft.com/office/drawing/2014/main" id="{5B7A0904-3FD2-718B-9064-0EE4244E1B3C}"/>
              </a:ext>
            </a:extLst>
          </p:cNvPr>
          <p:cNvPicPr>
            <a:picLocks noChangeAspect="1"/>
          </p:cNvPicPr>
          <p:nvPr/>
        </p:nvPicPr>
        <p:blipFill>
          <a:blip r:embed="rId7"/>
          <a:stretch>
            <a:fillRect/>
          </a:stretch>
        </p:blipFill>
        <p:spPr>
          <a:xfrm>
            <a:off x="8406390" y="2568969"/>
            <a:ext cx="625599" cy="625599"/>
          </a:xfrm>
          <a:prstGeom prst="rect">
            <a:avLst/>
          </a:prstGeom>
        </p:spPr>
      </p:pic>
    </p:spTree>
    <p:extLst>
      <p:ext uri="{BB962C8B-B14F-4D97-AF65-F5344CB8AC3E}">
        <p14:creationId xmlns:p14="http://schemas.microsoft.com/office/powerpoint/2010/main" val="219578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0DE719-15C7-96CD-0B26-95EDDC88BA07}"/>
              </a:ext>
            </a:extLst>
          </p:cNvPr>
          <p:cNvSpPr>
            <a:spLocks noGrp="1"/>
          </p:cNvSpPr>
          <p:nvPr>
            <p:ph type="title"/>
          </p:nvPr>
        </p:nvSpPr>
        <p:spPr>
          <a:xfrm>
            <a:off x="689339" y="210710"/>
            <a:ext cx="7765322" cy="409492"/>
          </a:xfrm>
        </p:spPr>
        <p:txBody>
          <a:bodyPr>
            <a:normAutofit fontScale="90000"/>
          </a:bodyPr>
          <a:lstStyle/>
          <a:p>
            <a:r>
              <a:rPr lang="en-US" dirty="0"/>
              <a:t>Image Size Test</a:t>
            </a:r>
            <a:endParaRPr lang="en-SG" dirty="0"/>
          </a:p>
        </p:txBody>
      </p:sp>
      <p:pic>
        <p:nvPicPr>
          <p:cNvPr id="6" name="Picture 5">
            <a:extLst>
              <a:ext uri="{FF2B5EF4-FFF2-40B4-BE49-F238E27FC236}">
                <a16:creationId xmlns:a16="http://schemas.microsoft.com/office/drawing/2014/main" id="{1193AADC-B718-5F04-C37D-0E5E3A9873B9}"/>
              </a:ext>
            </a:extLst>
          </p:cNvPr>
          <p:cNvPicPr>
            <a:picLocks noChangeAspect="1"/>
          </p:cNvPicPr>
          <p:nvPr/>
        </p:nvPicPr>
        <p:blipFill>
          <a:blip r:embed="rId3"/>
          <a:stretch>
            <a:fillRect/>
          </a:stretch>
        </p:blipFill>
        <p:spPr>
          <a:xfrm>
            <a:off x="318054" y="995760"/>
            <a:ext cx="4929808" cy="2709548"/>
          </a:xfrm>
          <a:prstGeom prst="rect">
            <a:avLst/>
          </a:prstGeom>
        </p:spPr>
      </p:pic>
      <p:sp>
        <p:nvSpPr>
          <p:cNvPr id="9" name="TextBox 8">
            <a:extLst>
              <a:ext uri="{FF2B5EF4-FFF2-40B4-BE49-F238E27FC236}">
                <a16:creationId xmlns:a16="http://schemas.microsoft.com/office/drawing/2014/main" id="{32DF6B63-161A-EC9F-684F-43ED62007CC9}"/>
              </a:ext>
            </a:extLst>
          </p:cNvPr>
          <p:cNvSpPr txBox="1"/>
          <p:nvPr/>
        </p:nvSpPr>
        <p:spPr>
          <a:xfrm>
            <a:off x="5526157" y="1097280"/>
            <a:ext cx="3101008"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Higher Image Size Performed Worse</a:t>
            </a:r>
          </a:p>
          <a:p>
            <a:pPr marL="285750" indent="-285750">
              <a:buFont typeface="Arial" panose="020B0604020202020204" pitchFamily="34" charset="0"/>
              <a:buChar char="•"/>
            </a:pPr>
            <a:r>
              <a:rPr lang="en-US" sz="1400" dirty="0"/>
              <a:t>Higher image size had faster overfitting &amp; Lower validation accuracy</a:t>
            </a:r>
          </a:p>
          <a:p>
            <a:pPr marL="285750" indent="-285750">
              <a:buFont typeface="Arial" panose="020B0604020202020204" pitchFamily="34" charset="0"/>
              <a:buChar char="•"/>
            </a:pPr>
            <a:r>
              <a:rPr lang="en-US" sz="1400" dirty="0"/>
              <a:t>Model was not complex enough  for bigger images</a:t>
            </a:r>
          </a:p>
          <a:p>
            <a:pPr marL="285750" indent="-285750">
              <a:buFont typeface="Arial" panose="020B0604020202020204" pitchFamily="34" charset="0"/>
              <a:buChar char="•"/>
            </a:pPr>
            <a:r>
              <a:rPr lang="en-US" sz="1400" dirty="0"/>
              <a:t>Decided to settle on image size 224; 224x224 images are large enough to capture meaningful details, but are not overly large</a:t>
            </a:r>
          </a:p>
          <a:p>
            <a:pPr marL="285750" indent="-285750">
              <a:buFont typeface="Arial" panose="020B0604020202020204" pitchFamily="34" charset="0"/>
              <a:buChar char="•"/>
            </a:pPr>
            <a:r>
              <a:rPr lang="en-US" sz="1400" dirty="0"/>
              <a:t>strike a balance between computational efficiency and information content.</a:t>
            </a:r>
            <a:endParaRPr lang="en-SG" sz="1400" dirty="0"/>
          </a:p>
        </p:txBody>
      </p:sp>
    </p:spTree>
    <p:extLst>
      <p:ext uri="{BB962C8B-B14F-4D97-AF65-F5344CB8AC3E}">
        <p14:creationId xmlns:p14="http://schemas.microsoft.com/office/powerpoint/2010/main" val="10607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47697" y="2036137"/>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5451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Augmentation</a:t>
            </a:r>
            <a:endParaRPr dirty="0"/>
          </a:p>
        </p:txBody>
      </p:sp>
      <p:sp>
        <p:nvSpPr>
          <p:cNvPr id="488" name="Google Shape;488;p19"/>
          <p:cNvSpPr/>
          <p:nvPr/>
        </p:nvSpPr>
        <p:spPr>
          <a:xfrm>
            <a:off x="721348" y="822137"/>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Before Augmentation</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21286" y="822137"/>
            <a:ext cx="2117471"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After Augmentation</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70297" y="724937"/>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799388" y="1214537"/>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51297" y="1214537"/>
            <a:ext cx="1769989"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66283" y="1570424"/>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a:endCxn id="450" idx="0"/>
          </p:cNvCxnSpPr>
          <p:nvPr/>
        </p:nvCxnSpPr>
        <p:spPr>
          <a:xfrm flipH="1">
            <a:off x="7349497" y="1606937"/>
            <a:ext cx="30525" cy="429200"/>
          </a:xfrm>
          <a:prstGeom prst="straightConnector1">
            <a:avLst/>
          </a:prstGeom>
          <a:noFill/>
          <a:ln w="9525" cap="flat" cmpd="sng">
            <a:solidFill>
              <a:schemeClr val="tx1"/>
            </a:solidFill>
            <a:prstDash val="solid"/>
            <a:round/>
            <a:headEnd type="none" w="med" len="med"/>
            <a:tailEnd type="oval" w="med" len="med"/>
          </a:ln>
        </p:spPr>
      </p:cxnSp>
      <p:pic>
        <p:nvPicPr>
          <p:cNvPr id="8" name="Picture 7">
            <a:extLst>
              <a:ext uri="{FF2B5EF4-FFF2-40B4-BE49-F238E27FC236}">
                <a16:creationId xmlns:a16="http://schemas.microsoft.com/office/drawing/2014/main" id="{AAB85E9B-B4F3-B022-276F-709991418741}"/>
              </a:ext>
            </a:extLst>
          </p:cNvPr>
          <p:cNvPicPr>
            <a:picLocks noChangeAspect="1"/>
          </p:cNvPicPr>
          <p:nvPr/>
        </p:nvPicPr>
        <p:blipFill>
          <a:blip r:embed="rId3"/>
          <a:stretch>
            <a:fillRect/>
          </a:stretch>
        </p:blipFill>
        <p:spPr>
          <a:xfrm>
            <a:off x="142781" y="2128254"/>
            <a:ext cx="3618583" cy="1448102"/>
          </a:xfrm>
          <a:prstGeom prst="rect">
            <a:avLst/>
          </a:prstGeom>
        </p:spPr>
      </p:pic>
      <p:pic>
        <p:nvPicPr>
          <p:cNvPr id="10" name="Picture 9">
            <a:extLst>
              <a:ext uri="{FF2B5EF4-FFF2-40B4-BE49-F238E27FC236}">
                <a16:creationId xmlns:a16="http://schemas.microsoft.com/office/drawing/2014/main" id="{5A6C5AE6-2AFA-95A8-8A39-7FB21DC9FDB0}"/>
              </a:ext>
            </a:extLst>
          </p:cNvPr>
          <p:cNvPicPr>
            <a:picLocks noChangeAspect="1"/>
          </p:cNvPicPr>
          <p:nvPr/>
        </p:nvPicPr>
        <p:blipFill>
          <a:blip r:embed="rId4"/>
          <a:stretch>
            <a:fillRect/>
          </a:stretch>
        </p:blipFill>
        <p:spPr>
          <a:xfrm>
            <a:off x="5514683" y="2160993"/>
            <a:ext cx="3523244" cy="1415852"/>
          </a:xfrm>
          <a:prstGeom prst="rect">
            <a:avLst/>
          </a:prstGeom>
        </p:spPr>
      </p:pic>
      <p:sp>
        <p:nvSpPr>
          <p:cNvPr id="11" name="TextBox 10">
            <a:extLst>
              <a:ext uri="{FF2B5EF4-FFF2-40B4-BE49-F238E27FC236}">
                <a16:creationId xmlns:a16="http://schemas.microsoft.com/office/drawing/2014/main" id="{F75DD71D-3463-C555-0A38-96B951A3CE74}"/>
              </a:ext>
            </a:extLst>
          </p:cNvPr>
          <p:cNvSpPr txBox="1"/>
          <p:nvPr/>
        </p:nvSpPr>
        <p:spPr>
          <a:xfrm>
            <a:off x="689339" y="3784821"/>
            <a:ext cx="245142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Overfit faster</a:t>
            </a:r>
          </a:p>
          <a:p>
            <a:pPr marL="285750" indent="-285750">
              <a:buFont typeface="Arial" panose="020B0604020202020204" pitchFamily="34" charset="0"/>
              <a:buChar char="•"/>
            </a:pPr>
            <a:r>
              <a:rPr lang="en-US" sz="1400" dirty="0"/>
              <a:t>Higher </a:t>
            </a:r>
            <a:r>
              <a:rPr lang="en-US" sz="1400" dirty="0" err="1"/>
              <a:t>val</a:t>
            </a:r>
            <a:r>
              <a:rPr lang="en-US" sz="1400" dirty="0"/>
              <a:t> loss of 1.6</a:t>
            </a:r>
          </a:p>
          <a:p>
            <a:pPr marL="285750" indent="-285750">
              <a:buFont typeface="Arial" panose="020B0604020202020204" pitchFamily="34" charset="0"/>
              <a:buChar char="•"/>
            </a:pPr>
            <a:r>
              <a:rPr lang="en-US" sz="1400" dirty="0"/>
              <a:t>Lower </a:t>
            </a:r>
            <a:r>
              <a:rPr lang="en-US" sz="1400" dirty="0" err="1"/>
              <a:t>val</a:t>
            </a:r>
            <a:r>
              <a:rPr lang="en-US" sz="1400" dirty="0"/>
              <a:t> accuracy of 0.43 at epoch 30</a:t>
            </a:r>
            <a:endParaRPr lang="en-SG" sz="1400" dirty="0"/>
          </a:p>
        </p:txBody>
      </p:sp>
      <p:sp>
        <p:nvSpPr>
          <p:cNvPr id="12" name="TextBox 11">
            <a:extLst>
              <a:ext uri="{FF2B5EF4-FFF2-40B4-BE49-F238E27FC236}">
                <a16:creationId xmlns:a16="http://schemas.microsoft.com/office/drawing/2014/main" id="{6CCB2A56-3154-9896-1283-6B7CA2AF5CF0}"/>
              </a:ext>
            </a:extLst>
          </p:cNvPr>
          <p:cNvSpPr txBox="1"/>
          <p:nvPr/>
        </p:nvSpPr>
        <p:spPr>
          <a:xfrm>
            <a:off x="6154308" y="3784820"/>
            <a:ext cx="245142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Overfit slower</a:t>
            </a:r>
          </a:p>
          <a:p>
            <a:pPr marL="285750" indent="-285750">
              <a:buFont typeface="Arial" panose="020B0604020202020204" pitchFamily="34" charset="0"/>
              <a:buChar char="•"/>
            </a:pPr>
            <a:r>
              <a:rPr lang="en-US" sz="1400" dirty="0"/>
              <a:t>Lower </a:t>
            </a:r>
            <a:r>
              <a:rPr lang="en-US" sz="1400" dirty="0" err="1"/>
              <a:t>val</a:t>
            </a:r>
            <a:r>
              <a:rPr lang="en-US" sz="1400" dirty="0"/>
              <a:t> loss of 1.0</a:t>
            </a:r>
          </a:p>
          <a:p>
            <a:pPr marL="285750" indent="-285750">
              <a:buFont typeface="Arial" panose="020B0604020202020204" pitchFamily="34" charset="0"/>
              <a:buChar char="•"/>
            </a:pPr>
            <a:r>
              <a:rPr lang="en-US" sz="1400" dirty="0"/>
              <a:t>Higher </a:t>
            </a:r>
            <a:r>
              <a:rPr lang="en-US" sz="1400" dirty="0" err="1"/>
              <a:t>val</a:t>
            </a:r>
            <a:r>
              <a:rPr lang="en-US" sz="1400" dirty="0"/>
              <a:t> accuracy of 0.6 at epoch 30</a:t>
            </a:r>
            <a:endParaRPr lang="en-SG" sz="1400" dirty="0"/>
          </a:p>
        </p:txBody>
      </p:sp>
    </p:spTree>
    <p:extLst>
      <p:ext uri="{BB962C8B-B14F-4D97-AF65-F5344CB8AC3E}">
        <p14:creationId xmlns:p14="http://schemas.microsoft.com/office/powerpoint/2010/main" val="1033348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1999</TotalTime>
  <Words>2901</Words>
  <Application>Microsoft Office PowerPoint</Application>
  <PresentationFormat>On-screen Show (16:9)</PresentationFormat>
  <Paragraphs>258</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Roboto</vt:lpstr>
      <vt:lpstr>Calisto MT</vt:lpstr>
      <vt:lpstr>Fira Sans Extra Condensed</vt:lpstr>
      <vt:lpstr>Fira Sans Black</vt:lpstr>
      <vt:lpstr>Arial</vt:lpstr>
      <vt:lpstr>Helvetica Neue</vt:lpstr>
      <vt:lpstr>Wingdings 2</vt:lpstr>
      <vt:lpstr>Slate</vt:lpstr>
      <vt:lpstr>Food Image Classification</vt:lpstr>
      <vt:lpstr>Table of Contents</vt:lpstr>
      <vt:lpstr>Problem Understanding</vt:lpstr>
      <vt:lpstr>Food Classes</vt:lpstr>
      <vt:lpstr>Baseline Model</vt:lpstr>
      <vt:lpstr>Data Preprocessing</vt:lpstr>
      <vt:lpstr>Data Split Test</vt:lpstr>
      <vt:lpstr>Image Size Test</vt:lpstr>
      <vt:lpstr>Data Augmentation</vt:lpstr>
      <vt:lpstr>PowerPoint Presentation</vt:lpstr>
      <vt:lpstr>Batch Size Test</vt:lpstr>
      <vt:lpstr>Decrease Model Complexity: Remove Second Last Dense Layer</vt:lpstr>
      <vt:lpstr>Increase Model Complexity: Increase Filter Size</vt:lpstr>
      <vt:lpstr>Increase Model Complexity: Increase Conv Layers</vt:lpstr>
      <vt:lpstr>Max Pooling Layers Test</vt:lpstr>
      <vt:lpstr>Batch Normalisation Test</vt:lpstr>
      <vt:lpstr>Activation Function Test</vt:lpstr>
      <vt:lpstr>Pooling Type Test</vt:lpstr>
      <vt:lpstr>Optimizer Test</vt:lpstr>
      <vt:lpstr>Learning Rate Test</vt:lpstr>
      <vt:lpstr>Learning Rate Scheduler Test</vt:lpstr>
      <vt:lpstr>Dropout Test</vt:lpstr>
      <vt:lpstr>Pre-Trained Model</vt:lpstr>
      <vt:lpstr>Feature Extraction: MobileNet vs VGG16</vt:lpstr>
      <vt:lpstr>MobileNet Feature Extraction With Augmentation </vt:lpstr>
      <vt:lpstr>MobileNet Fine Tuning</vt:lpstr>
      <vt:lpstr>Model Evaluation: Best Scratch vs Fine Tuned Pre-Trained</vt:lpstr>
      <vt:lpstr>Model Evaluation: Best Scratch vs Fine Tuned Pre-Trained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Forecast</dc:title>
  <cp:lastModifiedBy>Akul Arun /DS</cp:lastModifiedBy>
  <cp:revision>4</cp:revision>
  <dcterms:modified xsi:type="dcterms:W3CDTF">2023-12-09T14:04:31Z</dcterms:modified>
</cp:coreProperties>
</file>